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5"/>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4" r:id="rId17"/>
    <p:sldId id="275" r:id="rId18"/>
    <p:sldId id="276" r:id="rId19"/>
    <p:sldId id="277" r:id="rId20"/>
    <p:sldId id="278" r:id="rId21"/>
    <p:sldId id="279" r:id="rId22"/>
    <p:sldId id="280"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FC47A6-0BB2-48CE-BC70-EFDAD0D479C4}" v="56" dt="2023-05-05T13:27:58.8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hya Bulusu" userId="231fb291f3375da7" providerId="LiveId" clId="{39FC47A6-0BB2-48CE-BC70-EFDAD0D479C4}"/>
    <pc:docChg chg="undo redo custSel addSld delSld modSld">
      <pc:chgData name="Alekhya Bulusu" userId="231fb291f3375da7" providerId="LiveId" clId="{39FC47A6-0BB2-48CE-BC70-EFDAD0D479C4}" dt="2023-05-21T19:45:51.606" v="2188" actId="2696"/>
      <pc:docMkLst>
        <pc:docMk/>
      </pc:docMkLst>
      <pc:sldChg chg="addSp modSp mod">
        <pc:chgData name="Alekhya Bulusu" userId="231fb291f3375da7" providerId="LiveId" clId="{39FC47A6-0BB2-48CE-BC70-EFDAD0D479C4}" dt="2023-05-01T19:19:53.377" v="1990" actId="1076"/>
        <pc:sldMkLst>
          <pc:docMk/>
          <pc:sldMk cId="1337192207" sldId="261"/>
        </pc:sldMkLst>
        <pc:spChg chg="mod">
          <ac:chgData name="Alekhya Bulusu" userId="231fb291f3375da7" providerId="LiveId" clId="{39FC47A6-0BB2-48CE-BC70-EFDAD0D479C4}" dt="2023-05-01T19:19:43.657" v="1989" actId="1076"/>
          <ac:spMkLst>
            <pc:docMk/>
            <pc:sldMk cId="1337192207" sldId="261"/>
            <ac:spMk id="2" creationId="{ED476017-D224-40AE-B921-67525450151A}"/>
          </ac:spMkLst>
        </pc:spChg>
        <pc:spChg chg="mod">
          <ac:chgData name="Alekhya Bulusu" userId="231fb291f3375da7" providerId="LiveId" clId="{39FC47A6-0BB2-48CE-BC70-EFDAD0D479C4}" dt="2023-05-01T19:19:53.377" v="1990" actId="1076"/>
          <ac:spMkLst>
            <pc:docMk/>
            <pc:sldMk cId="1337192207" sldId="261"/>
            <ac:spMk id="3" creationId="{51F013D4-CBD9-4FC1-AF91-2301A704488B}"/>
          </ac:spMkLst>
        </pc:spChg>
        <pc:picChg chg="add mod">
          <ac:chgData name="Alekhya Bulusu" userId="231fb291f3375da7" providerId="LiveId" clId="{39FC47A6-0BB2-48CE-BC70-EFDAD0D479C4}" dt="2023-05-01T19:19:14.335" v="1988" actId="14100"/>
          <ac:picMkLst>
            <pc:docMk/>
            <pc:sldMk cId="1337192207" sldId="261"/>
            <ac:picMk id="4" creationId="{9EE1F935-9FDE-A46B-EBF6-5064911A77F0}"/>
          </ac:picMkLst>
        </pc:picChg>
      </pc:sldChg>
      <pc:sldChg chg="modSp mod">
        <pc:chgData name="Alekhya Bulusu" userId="231fb291f3375da7" providerId="LiveId" clId="{39FC47A6-0BB2-48CE-BC70-EFDAD0D479C4}" dt="2023-05-05T13:32:36.015" v="2164" actId="20577"/>
        <pc:sldMkLst>
          <pc:docMk/>
          <pc:sldMk cId="182442675" sldId="263"/>
        </pc:sldMkLst>
        <pc:spChg chg="mod">
          <ac:chgData name="Alekhya Bulusu" userId="231fb291f3375da7" providerId="LiveId" clId="{39FC47A6-0BB2-48CE-BC70-EFDAD0D479C4}" dt="2023-05-05T13:32:36.015" v="2164" actId="20577"/>
          <ac:spMkLst>
            <pc:docMk/>
            <pc:sldMk cId="182442675" sldId="263"/>
            <ac:spMk id="3" creationId="{07D28C02-4378-D540-BF28-E9B143B1C659}"/>
          </ac:spMkLst>
        </pc:spChg>
      </pc:sldChg>
      <pc:sldChg chg="addSp delSp modSp mod">
        <pc:chgData name="Alekhya Bulusu" userId="231fb291f3375da7" providerId="LiveId" clId="{39FC47A6-0BB2-48CE-BC70-EFDAD0D479C4}" dt="2023-05-01T19:31:38.348" v="2039" actId="1076"/>
        <pc:sldMkLst>
          <pc:docMk/>
          <pc:sldMk cId="728685728" sldId="264"/>
        </pc:sldMkLst>
        <pc:spChg chg="mod">
          <ac:chgData name="Alekhya Bulusu" userId="231fb291f3375da7" providerId="LiveId" clId="{39FC47A6-0BB2-48CE-BC70-EFDAD0D479C4}" dt="2023-05-01T19:31:30.702" v="2038" actId="1076"/>
          <ac:spMkLst>
            <pc:docMk/>
            <pc:sldMk cId="728685728" sldId="264"/>
            <ac:spMk id="4" creationId="{6FA7ECEC-B6B7-DBAC-D7A5-6E17D44B95B6}"/>
          </ac:spMkLst>
        </pc:spChg>
        <pc:spChg chg="add del mod">
          <ac:chgData name="Alekhya Bulusu" userId="231fb291f3375da7" providerId="LiveId" clId="{39FC47A6-0BB2-48CE-BC70-EFDAD0D479C4}" dt="2023-05-01T19:27:09.135" v="2020"/>
          <ac:spMkLst>
            <pc:docMk/>
            <pc:sldMk cId="728685728" sldId="264"/>
            <ac:spMk id="6" creationId="{4DF0FE00-213F-66FE-7826-0BB97F52F155}"/>
          </ac:spMkLst>
        </pc:spChg>
        <pc:spChg chg="add del">
          <ac:chgData name="Alekhya Bulusu" userId="231fb291f3375da7" providerId="LiveId" clId="{39FC47A6-0BB2-48CE-BC70-EFDAD0D479C4}" dt="2023-05-01T19:23:41.807" v="1997"/>
          <ac:spMkLst>
            <pc:docMk/>
            <pc:sldMk cId="728685728" sldId="264"/>
            <ac:spMk id="7" creationId="{2F2A4BAC-413C-FF8A-CA88-403F19844041}"/>
          </ac:spMkLst>
        </pc:spChg>
        <pc:spChg chg="add del mod">
          <ac:chgData name="Alekhya Bulusu" userId="231fb291f3375da7" providerId="LiveId" clId="{39FC47A6-0BB2-48CE-BC70-EFDAD0D479C4}" dt="2023-05-01T19:27:33.275" v="2022" actId="478"/>
          <ac:spMkLst>
            <pc:docMk/>
            <pc:sldMk cId="728685728" sldId="264"/>
            <ac:spMk id="11" creationId="{76C2354E-7F13-2144-5C94-8AC5BE8768BE}"/>
          </ac:spMkLst>
        </pc:spChg>
        <pc:picChg chg="add del mod">
          <ac:chgData name="Alekhya Bulusu" userId="231fb291f3375da7" providerId="LiveId" clId="{39FC47A6-0BB2-48CE-BC70-EFDAD0D479C4}" dt="2023-05-01T19:23:36.757" v="1992"/>
          <ac:picMkLst>
            <pc:docMk/>
            <pc:sldMk cId="728685728" sldId="264"/>
            <ac:picMk id="2" creationId="{68DB26D4-DC70-0477-154C-BEB5FF31A2CA}"/>
          </ac:picMkLst>
        </pc:picChg>
        <pc:picChg chg="add del mod">
          <ac:chgData name="Alekhya Bulusu" userId="231fb291f3375da7" providerId="LiveId" clId="{39FC47A6-0BB2-48CE-BC70-EFDAD0D479C4}" dt="2023-05-01T19:23:51.397" v="2003" actId="478"/>
          <ac:picMkLst>
            <pc:docMk/>
            <pc:sldMk cId="728685728" sldId="264"/>
            <ac:picMk id="3" creationId="{00F49BBB-80F6-D2EF-7E8F-AB01CAF4F351}"/>
          </ac:picMkLst>
        </pc:picChg>
        <pc:picChg chg="add del mod">
          <ac:chgData name="Alekhya Bulusu" userId="231fb291f3375da7" providerId="LiveId" clId="{39FC47A6-0BB2-48CE-BC70-EFDAD0D479C4}" dt="2023-05-01T19:27:05.185" v="2018"/>
          <ac:picMkLst>
            <pc:docMk/>
            <pc:sldMk cId="728685728" sldId="264"/>
            <ac:picMk id="8" creationId="{74748FE8-202C-3B45-D7D1-A0BDBDDE35E7}"/>
          </ac:picMkLst>
        </pc:picChg>
        <pc:picChg chg="add del mod">
          <ac:chgData name="Alekhya Bulusu" userId="231fb291f3375da7" providerId="LiveId" clId="{39FC47A6-0BB2-48CE-BC70-EFDAD0D479C4}" dt="2023-05-01T19:27:21.155" v="2021" actId="478"/>
          <ac:picMkLst>
            <pc:docMk/>
            <pc:sldMk cId="728685728" sldId="264"/>
            <ac:picMk id="9" creationId="{53AF7B68-763B-C1E3-DF67-03D210D8F5DF}"/>
          </ac:picMkLst>
        </pc:picChg>
        <pc:picChg chg="add del mod">
          <ac:chgData name="Alekhya Bulusu" userId="231fb291f3375da7" providerId="LiveId" clId="{39FC47A6-0BB2-48CE-BC70-EFDAD0D479C4}" dt="2023-05-01T19:30:32.565" v="2030" actId="478"/>
          <ac:picMkLst>
            <pc:docMk/>
            <pc:sldMk cId="728685728" sldId="264"/>
            <ac:picMk id="12" creationId="{5C2D4929-F7FB-6341-79F7-A325F7BF40F2}"/>
          </ac:picMkLst>
        </pc:picChg>
        <pc:picChg chg="add mod">
          <ac:chgData name="Alekhya Bulusu" userId="231fb291f3375da7" providerId="LiveId" clId="{39FC47A6-0BB2-48CE-BC70-EFDAD0D479C4}" dt="2023-05-01T19:31:38.348" v="2039" actId="1076"/>
          <ac:picMkLst>
            <pc:docMk/>
            <pc:sldMk cId="728685728" sldId="264"/>
            <ac:picMk id="13" creationId="{72ABA883-CD3A-1AA1-A8DF-661D4CBBC879}"/>
          </ac:picMkLst>
        </pc:picChg>
        <pc:picChg chg="add del mod">
          <ac:chgData name="Alekhya Bulusu" userId="231fb291f3375da7" providerId="LiveId" clId="{39FC47A6-0BB2-48CE-BC70-EFDAD0D479C4}" dt="2023-05-01T19:23:39.440" v="1994"/>
          <ac:picMkLst>
            <pc:docMk/>
            <pc:sldMk cId="728685728" sldId="264"/>
            <ac:picMk id="1026" creationId="{782177E2-E644-6ED1-5F8C-F70EA4C28D29}"/>
          </ac:picMkLst>
        </pc:picChg>
        <pc:picChg chg="add del mod">
          <ac:chgData name="Alekhya Bulusu" userId="231fb291f3375da7" providerId="LiveId" clId="{39FC47A6-0BB2-48CE-BC70-EFDAD0D479C4}" dt="2023-05-01T19:23:41.787" v="1996"/>
          <ac:picMkLst>
            <pc:docMk/>
            <pc:sldMk cId="728685728" sldId="264"/>
            <ac:picMk id="1028" creationId="{DE50DF28-C197-81AA-0781-6AF2E4277E1B}"/>
          </ac:picMkLst>
        </pc:picChg>
      </pc:sldChg>
      <pc:sldChg chg="addSp delSp modSp mod">
        <pc:chgData name="Alekhya Bulusu" userId="231fb291f3375da7" providerId="LiveId" clId="{39FC47A6-0BB2-48CE-BC70-EFDAD0D479C4}" dt="2023-05-01T19:35:15.683" v="2065" actId="14100"/>
        <pc:sldMkLst>
          <pc:docMk/>
          <pc:sldMk cId="1937832141" sldId="266"/>
        </pc:sldMkLst>
        <pc:spChg chg="del">
          <ac:chgData name="Alekhya Bulusu" userId="231fb291f3375da7" providerId="LiveId" clId="{39FC47A6-0BB2-48CE-BC70-EFDAD0D479C4}" dt="2023-05-01T19:33:17.968" v="2040"/>
          <ac:spMkLst>
            <pc:docMk/>
            <pc:sldMk cId="1937832141" sldId="266"/>
            <ac:spMk id="3" creationId="{6AA61861-435C-2A9C-BFD7-509D487D5208}"/>
          </ac:spMkLst>
        </pc:spChg>
        <pc:spChg chg="mod">
          <ac:chgData name="Alekhya Bulusu" userId="231fb291f3375da7" providerId="LiveId" clId="{39FC47A6-0BB2-48CE-BC70-EFDAD0D479C4}" dt="2023-05-01T19:34:57.983" v="2063" actId="1076"/>
          <ac:spMkLst>
            <pc:docMk/>
            <pc:sldMk cId="1937832141" sldId="266"/>
            <ac:spMk id="4" creationId="{B793552C-665E-694F-BF95-4ECF7675BB2B}"/>
          </ac:spMkLst>
        </pc:spChg>
        <pc:spChg chg="add del mod">
          <ac:chgData name="Alekhya Bulusu" userId="231fb291f3375da7" providerId="LiveId" clId="{39FC47A6-0BB2-48CE-BC70-EFDAD0D479C4}" dt="2023-05-01T19:33:46.313" v="2045" actId="478"/>
          <ac:spMkLst>
            <pc:docMk/>
            <pc:sldMk cId="1937832141" sldId="266"/>
            <ac:spMk id="6" creationId="{75A4A7CE-7CB2-1D66-19CE-AD33292BB9DD}"/>
          </ac:spMkLst>
        </pc:spChg>
        <pc:picChg chg="add del mod">
          <ac:chgData name="Alekhya Bulusu" userId="231fb291f3375da7" providerId="LiveId" clId="{39FC47A6-0BB2-48CE-BC70-EFDAD0D479C4}" dt="2023-05-01T19:33:43.153" v="2044" actId="478"/>
          <ac:picMkLst>
            <pc:docMk/>
            <pc:sldMk cId="1937832141" sldId="266"/>
            <ac:picMk id="2" creationId="{2C56528D-264B-F533-C464-D14DE2C06730}"/>
          </ac:picMkLst>
        </pc:picChg>
        <pc:picChg chg="add mod">
          <ac:chgData name="Alekhya Bulusu" userId="231fb291f3375da7" providerId="LiveId" clId="{39FC47A6-0BB2-48CE-BC70-EFDAD0D479C4}" dt="2023-05-01T19:35:15.683" v="2065" actId="14100"/>
          <ac:picMkLst>
            <pc:docMk/>
            <pc:sldMk cId="1937832141" sldId="266"/>
            <ac:picMk id="7" creationId="{B442CFC6-5232-89DB-74FB-8ABE8DFD231D}"/>
          </ac:picMkLst>
        </pc:picChg>
        <pc:picChg chg="add del">
          <ac:chgData name="Alekhya Bulusu" userId="231fb291f3375da7" providerId="LiveId" clId="{39FC47A6-0BB2-48CE-BC70-EFDAD0D479C4}" dt="2023-05-01T19:33:51.403" v="2047" actId="478"/>
          <ac:picMkLst>
            <pc:docMk/>
            <pc:sldMk cId="1937832141" sldId="266"/>
            <ac:picMk id="2050" creationId="{1A88B5D0-46DD-2FC6-DE35-120BB598E62E}"/>
          </ac:picMkLst>
        </pc:picChg>
      </pc:sldChg>
      <pc:sldChg chg="addSp delSp modSp mod">
        <pc:chgData name="Alekhya Bulusu" userId="231fb291f3375da7" providerId="LiveId" clId="{39FC47A6-0BB2-48CE-BC70-EFDAD0D479C4}" dt="2023-05-01T19:35:36.543" v="2068" actId="1076"/>
        <pc:sldMkLst>
          <pc:docMk/>
          <pc:sldMk cId="1225241693" sldId="267"/>
        </pc:sldMkLst>
        <pc:spChg chg="mod">
          <ac:chgData name="Alekhya Bulusu" userId="231fb291f3375da7" providerId="LiveId" clId="{39FC47A6-0BB2-48CE-BC70-EFDAD0D479C4}" dt="2023-05-01T15:14:41.121" v="838" actId="5793"/>
          <ac:spMkLst>
            <pc:docMk/>
            <pc:sldMk cId="1225241693" sldId="267"/>
            <ac:spMk id="3" creationId="{B54343E2-DEE0-0CB5-E72E-A366FCA67DF2}"/>
          </ac:spMkLst>
        </pc:spChg>
        <pc:graphicFrameChg chg="add del mod">
          <ac:chgData name="Alekhya Bulusu" userId="231fb291f3375da7" providerId="LiveId" clId="{39FC47A6-0BB2-48CE-BC70-EFDAD0D479C4}" dt="2023-05-01T15:06:04.091" v="758" actId="478"/>
          <ac:graphicFrameMkLst>
            <pc:docMk/>
            <pc:sldMk cId="1225241693" sldId="267"/>
            <ac:graphicFrameMk id="4" creationId="{36B3FEB3-99FA-F32D-035E-6945616D9AEF}"/>
          </ac:graphicFrameMkLst>
        </pc:graphicFrameChg>
        <pc:graphicFrameChg chg="add del mod">
          <ac:chgData name="Alekhya Bulusu" userId="231fb291f3375da7" providerId="LiveId" clId="{39FC47A6-0BB2-48CE-BC70-EFDAD0D479C4}" dt="2023-05-01T19:35:36.543" v="2068" actId="1076"/>
          <ac:graphicFrameMkLst>
            <pc:docMk/>
            <pc:sldMk cId="1225241693" sldId="267"/>
            <ac:graphicFrameMk id="6" creationId="{EBDE5C2C-D8D3-E29E-1105-BDE730A1B607}"/>
          </ac:graphicFrameMkLst>
        </pc:graphicFrameChg>
      </pc:sldChg>
      <pc:sldChg chg="addSp delSp modSp new mod">
        <pc:chgData name="Alekhya Bulusu" userId="231fb291f3375da7" providerId="LiveId" clId="{39FC47A6-0BB2-48CE-BC70-EFDAD0D479C4}" dt="2023-05-01T19:44:32.846" v="2124" actId="1076"/>
        <pc:sldMkLst>
          <pc:docMk/>
          <pc:sldMk cId="1782555960" sldId="268"/>
        </pc:sldMkLst>
        <pc:spChg chg="add mod">
          <ac:chgData name="Alekhya Bulusu" userId="231fb291f3375da7" providerId="LiveId" clId="{39FC47A6-0BB2-48CE-BC70-EFDAD0D479C4}" dt="2023-05-01T19:44:32.846" v="2124" actId="1076"/>
          <ac:spMkLst>
            <pc:docMk/>
            <pc:sldMk cId="1782555960" sldId="268"/>
            <ac:spMk id="2" creationId="{E271FC0C-E747-9A8D-E9BD-C00DB99C32BA}"/>
          </ac:spMkLst>
        </pc:spChg>
        <pc:picChg chg="add del mod">
          <ac:chgData name="Alekhya Bulusu" userId="231fb291f3375da7" providerId="LiveId" clId="{39FC47A6-0BB2-48CE-BC70-EFDAD0D479C4}" dt="2023-05-01T19:38:26.113" v="2081" actId="478"/>
          <ac:picMkLst>
            <pc:docMk/>
            <pc:sldMk cId="1782555960" sldId="268"/>
            <ac:picMk id="3" creationId="{D90ADAD3-59D7-A0FF-8793-5DA0B7193BDC}"/>
          </ac:picMkLst>
        </pc:picChg>
        <pc:picChg chg="add del mod">
          <ac:chgData name="Alekhya Bulusu" userId="231fb291f3375da7" providerId="LiveId" clId="{39FC47A6-0BB2-48CE-BC70-EFDAD0D479C4}" dt="2023-05-01T19:40:44.869" v="2087" actId="478"/>
          <ac:picMkLst>
            <pc:docMk/>
            <pc:sldMk cId="1782555960" sldId="268"/>
            <ac:picMk id="4" creationId="{A0180B5A-4FCB-CA5B-CECD-91AF384C830C}"/>
          </ac:picMkLst>
        </pc:picChg>
        <pc:picChg chg="add del mod modCrop">
          <ac:chgData name="Alekhya Bulusu" userId="231fb291f3375da7" providerId="LiveId" clId="{39FC47A6-0BB2-48CE-BC70-EFDAD0D479C4}" dt="2023-05-01T19:41:21.390" v="2094" actId="478"/>
          <ac:picMkLst>
            <pc:docMk/>
            <pc:sldMk cId="1782555960" sldId="268"/>
            <ac:picMk id="5" creationId="{C0A04916-C9CE-0008-2187-D27BD7D41CDB}"/>
          </ac:picMkLst>
        </pc:picChg>
        <pc:picChg chg="add del mod modCrop">
          <ac:chgData name="Alekhya Bulusu" userId="231fb291f3375da7" providerId="LiveId" clId="{39FC47A6-0BB2-48CE-BC70-EFDAD0D479C4}" dt="2023-05-01T19:42:13.456" v="2103" actId="478"/>
          <ac:picMkLst>
            <pc:docMk/>
            <pc:sldMk cId="1782555960" sldId="268"/>
            <ac:picMk id="6" creationId="{E4EAA680-72F4-3949-8E19-B60198F53FF4}"/>
          </ac:picMkLst>
        </pc:picChg>
        <pc:picChg chg="add mod modCrop">
          <ac:chgData name="Alekhya Bulusu" userId="231fb291f3375da7" providerId="LiveId" clId="{39FC47A6-0BB2-48CE-BC70-EFDAD0D479C4}" dt="2023-05-01T19:44:14.006" v="2121" actId="14100"/>
          <ac:picMkLst>
            <pc:docMk/>
            <pc:sldMk cId="1782555960" sldId="268"/>
            <ac:picMk id="7" creationId="{AECB1121-2076-E2B9-33C6-CAD2666CDA42}"/>
          </ac:picMkLst>
        </pc:picChg>
      </pc:sldChg>
      <pc:sldChg chg="modSp mod">
        <pc:chgData name="Alekhya Bulusu" userId="231fb291f3375da7" providerId="LiveId" clId="{39FC47A6-0BB2-48CE-BC70-EFDAD0D479C4}" dt="2023-05-01T14:45:54.962" v="356" actId="207"/>
        <pc:sldMkLst>
          <pc:docMk/>
          <pc:sldMk cId="655054232" sldId="269"/>
        </pc:sldMkLst>
        <pc:spChg chg="mod">
          <ac:chgData name="Alekhya Bulusu" userId="231fb291f3375da7" providerId="LiveId" clId="{39FC47A6-0BB2-48CE-BC70-EFDAD0D479C4}" dt="2023-05-01T14:45:54.962" v="356" actId="207"/>
          <ac:spMkLst>
            <pc:docMk/>
            <pc:sldMk cId="655054232" sldId="269"/>
            <ac:spMk id="4" creationId="{1CA7EDEB-16A3-4F9D-D201-086A55945132}"/>
          </ac:spMkLst>
        </pc:spChg>
      </pc:sldChg>
      <pc:sldChg chg="modSp mod">
        <pc:chgData name="Alekhya Bulusu" userId="231fb291f3375da7" providerId="LiveId" clId="{39FC47A6-0BB2-48CE-BC70-EFDAD0D479C4}" dt="2023-05-01T14:47:16.931" v="366" actId="115"/>
        <pc:sldMkLst>
          <pc:docMk/>
          <pc:sldMk cId="638934458" sldId="270"/>
        </pc:sldMkLst>
        <pc:spChg chg="mod">
          <ac:chgData name="Alekhya Bulusu" userId="231fb291f3375da7" providerId="LiveId" clId="{39FC47A6-0BB2-48CE-BC70-EFDAD0D479C4}" dt="2023-05-01T14:47:10.511" v="365" actId="115"/>
          <ac:spMkLst>
            <pc:docMk/>
            <pc:sldMk cId="638934458" sldId="270"/>
            <ac:spMk id="4" creationId="{1E7E1349-E85E-5097-EC66-A68200C4C9CD}"/>
          </ac:spMkLst>
        </pc:spChg>
        <pc:spChg chg="mod">
          <ac:chgData name="Alekhya Bulusu" userId="231fb291f3375da7" providerId="LiveId" clId="{39FC47A6-0BB2-48CE-BC70-EFDAD0D479C4}" dt="2023-05-01T14:47:16.931" v="366" actId="115"/>
          <ac:spMkLst>
            <pc:docMk/>
            <pc:sldMk cId="638934458" sldId="270"/>
            <ac:spMk id="7" creationId="{4B30D05B-4B49-4198-1BC8-E466CB3160B7}"/>
          </ac:spMkLst>
        </pc:spChg>
      </pc:sldChg>
      <pc:sldChg chg="addSp modSp new mod">
        <pc:chgData name="Alekhya Bulusu" userId="231fb291f3375da7" providerId="LiveId" clId="{39FC47A6-0BB2-48CE-BC70-EFDAD0D479C4}" dt="2023-05-01T14:47:25.641" v="368" actId="115"/>
        <pc:sldMkLst>
          <pc:docMk/>
          <pc:sldMk cId="939026104" sldId="271"/>
        </pc:sldMkLst>
        <pc:spChg chg="add mod">
          <ac:chgData name="Alekhya Bulusu" userId="231fb291f3375da7" providerId="LiveId" clId="{39FC47A6-0BB2-48CE-BC70-EFDAD0D479C4}" dt="2023-05-01T14:47:21.432" v="367" actId="115"/>
          <ac:spMkLst>
            <pc:docMk/>
            <pc:sldMk cId="939026104" sldId="271"/>
            <ac:spMk id="4" creationId="{E67C644A-8D58-8153-96F3-74D2800A912A}"/>
          </ac:spMkLst>
        </pc:spChg>
        <pc:spChg chg="add mod">
          <ac:chgData name="Alekhya Bulusu" userId="231fb291f3375da7" providerId="LiveId" clId="{39FC47A6-0BB2-48CE-BC70-EFDAD0D479C4}" dt="2023-05-01T14:47:25.641" v="368" actId="115"/>
          <ac:spMkLst>
            <pc:docMk/>
            <pc:sldMk cId="939026104" sldId="271"/>
            <ac:spMk id="7" creationId="{0F30D3CA-9297-321C-4DBB-78E023240139}"/>
          </ac:spMkLst>
        </pc:spChg>
        <pc:picChg chg="add mod">
          <ac:chgData name="Alekhya Bulusu" userId="231fb291f3375da7" providerId="LiveId" clId="{39FC47A6-0BB2-48CE-BC70-EFDAD0D479C4}" dt="2023-05-01T11:02:50.355" v="297" actId="1076"/>
          <ac:picMkLst>
            <pc:docMk/>
            <pc:sldMk cId="939026104" sldId="271"/>
            <ac:picMk id="3" creationId="{86F01C5D-D635-ABA9-D441-F90608315892}"/>
          </ac:picMkLst>
        </pc:picChg>
        <pc:picChg chg="add mod">
          <ac:chgData name="Alekhya Bulusu" userId="231fb291f3375da7" providerId="LiveId" clId="{39FC47A6-0BB2-48CE-BC70-EFDAD0D479C4}" dt="2023-05-01T11:02:59.945" v="299" actId="1076"/>
          <ac:picMkLst>
            <pc:docMk/>
            <pc:sldMk cId="939026104" sldId="271"/>
            <ac:picMk id="6" creationId="{9CB1887B-C268-4337-6EEC-351005FEDC3F}"/>
          </ac:picMkLst>
        </pc:picChg>
      </pc:sldChg>
      <pc:sldChg chg="addSp delSp modSp add del mod">
        <pc:chgData name="Alekhya Bulusu" userId="231fb291f3375da7" providerId="LiveId" clId="{39FC47A6-0BB2-48CE-BC70-EFDAD0D479C4}" dt="2023-05-01T06:52:10.276" v="255" actId="47"/>
        <pc:sldMkLst>
          <pc:docMk/>
          <pc:sldMk cId="1894651368" sldId="271"/>
        </pc:sldMkLst>
        <pc:spChg chg="add del mod">
          <ac:chgData name="Alekhya Bulusu" userId="231fb291f3375da7" providerId="LiveId" clId="{39FC47A6-0BB2-48CE-BC70-EFDAD0D479C4}" dt="2023-05-01T06:50:47.253" v="250"/>
          <ac:spMkLst>
            <pc:docMk/>
            <pc:sldMk cId="1894651368" sldId="271"/>
            <ac:spMk id="6" creationId="{77782327-C759-ACBD-DD7C-07E63104405C}"/>
          </ac:spMkLst>
        </pc:spChg>
        <pc:spChg chg="add mod">
          <ac:chgData name="Alekhya Bulusu" userId="231fb291f3375da7" providerId="LiveId" clId="{39FC47A6-0BB2-48CE-BC70-EFDAD0D479C4}" dt="2023-05-01T06:51:08.217" v="251" actId="767"/>
          <ac:spMkLst>
            <pc:docMk/>
            <pc:sldMk cId="1894651368" sldId="271"/>
            <ac:spMk id="7" creationId="{4A9F25D0-2AB0-67C5-7810-7A52FD198F1A}"/>
          </ac:spMkLst>
        </pc:spChg>
        <pc:picChg chg="add mod">
          <ac:chgData name="Alekhya Bulusu" userId="231fb291f3375da7" providerId="LiveId" clId="{39FC47A6-0BB2-48CE-BC70-EFDAD0D479C4}" dt="2023-05-01T06:50:22.078" v="246" actId="14100"/>
          <ac:picMkLst>
            <pc:docMk/>
            <pc:sldMk cId="1894651368" sldId="271"/>
            <ac:picMk id="4" creationId="{C2B925BC-4EC1-409E-08EA-0D4B45FF097A}"/>
          </ac:picMkLst>
        </pc:picChg>
        <pc:picChg chg="add">
          <ac:chgData name="Alekhya Bulusu" userId="231fb291f3375da7" providerId="LiveId" clId="{39FC47A6-0BB2-48CE-BC70-EFDAD0D479C4}" dt="2023-05-01T06:51:09.955" v="252" actId="22"/>
          <ac:picMkLst>
            <pc:docMk/>
            <pc:sldMk cId="1894651368" sldId="271"/>
            <ac:picMk id="9" creationId="{3144E5B1-92CE-D4B9-65CC-0ED211FED71C}"/>
          </ac:picMkLst>
        </pc:picChg>
      </pc:sldChg>
      <pc:sldChg chg="addSp delSp modSp new mod">
        <pc:chgData name="Alekhya Bulusu" userId="231fb291f3375da7" providerId="LiveId" clId="{39FC47A6-0BB2-48CE-BC70-EFDAD0D479C4}" dt="2023-05-01T14:47:40.241" v="370" actId="115"/>
        <pc:sldMkLst>
          <pc:docMk/>
          <pc:sldMk cId="2622288743" sldId="272"/>
        </pc:sldMkLst>
        <pc:spChg chg="add del mod">
          <ac:chgData name="Alekhya Bulusu" userId="231fb291f3375da7" providerId="LiveId" clId="{39FC47A6-0BB2-48CE-BC70-EFDAD0D479C4}" dt="2023-05-01T11:13:06.511" v="323"/>
          <ac:spMkLst>
            <pc:docMk/>
            <pc:sldMk cId="2622288743" sldId="272"/>
            <ac:spMk id="4" creationId="{4F331BCD-8208-B48B-E842-1BC2E8B66D1E}"/>
          </ac:spMkLst>
        </pc:spChg>
        <pc:spChg chg="add mod">
          <ac:chgData name="Alekhya Bulusu" userId="231fb291f3375da7" providerId="LiveId" clId="{39FC47A6-0BB2-48CE-BC70-EFDAD0D479C4}" dt="2023-05-01T14:47:34.571" v="369" actId="115"/>
          <ac:spMkLst>
            <pc:docMk/>
            <pc:sldMk cId="2622288743" sldId="272"/>
            <ac:spMk id="7" creationId="{4563A4A7-0263-C447-0E10-9EF3BCA27D16}"/>
          </ac:spMkLst>
        </pc:spChg>
        <pc:spChg chg="add mod">
          <ac:chgData name="Alekhya Bulusu" userId="231fb291f3375da7" providerId="LiveId" clId="{39FC47A6-0BB2-48CE-BC70-EFDAD0D479C4}" dt="2023-05-01T14:47:40.241" v="370" actId="115"/>
          <ac:spMkLst>
            <pc:docMk/>
            <pc:sldMk cId="2622288743" sldId="272"/>
            <ac:spMk id="8" creationId="{3505CF94-355C-1305-8FA1-FFEEE462AFD5}"/>
          </ac:spMkLst>
        </pc:spChg>
        <pc:picChg chg="add mod">
          <ac:chgData name="Alekhya Bulusu" userId="231fb291f3375da7" providerId="LiveId" clId="{39FC47A6-0BB2-48CE-BC70-EFDAD0D479C4}" dt="2023-05-01T11:10:42.068" v="305" actId="1076"/>
          <ac:picMkLst>
            <pc:docMk/>
            <pc:sldMk cId="2622288743" sldId="272"/>
            <ac:picMk id="3" creationId="{44BD15B5-89F4-230C-D83D-8379C906B8E7}"/>
          </ac:picMkLst>
        </pc:picChg>
        <pc:picChg chg="add mod">
          <ac:chgData name="Alekhya Bulusu" userId="231fb291f3375da7" providerId="LiveId" clId="{39FC47A6-0BB2-48CE-BC70-EFDAD0D479C4}" dt="2023-05-01T11:15:08.612" v="336" actId="1076"/>
          <ac:picMkLst>
            <pc:docMk/>
            <pc:sldMk cId="2622288743" sldId="272"/>
            <ac:picMk id="6" creationId="{5BA47773-3666-B7A7-C342-308EA4C8AF8C}"/>
          </ac:picMkLst>
        </pc:picChg>
      </pc:sldChg>
      <pc:sldChg chg="addSp modSp new del mod">
        <pc:chgData name="Alekhya Bulusu" userId="231fb291f3375da7" providerId="LiveId" clId="{39FC47A6-0BB2-48CE-BC70-EFDAD0D479C4}" dt="2023-05-21T19:45:51.606" v="2188" actId="2696"/>
        <pc:sldMkLst>
          <pc:docMk/>
          <pc:sldMk cId="393177103" sldId="273"/>
        </pc:sldMkLst>
        <pc:spChg chg="add mod">
          <ac:chgData name="Alekhya Bulusu" userId="231fb291f3375da7" providerId="LiveId" clId="{39FC47A6-0BB2-48CE-BC70-EFDAD0D479C4}" dt="2023-05-01T14:47:47.871" v="371" actId="115"/>
          <ac:spMkLst>
            <pc:docMk/>
            <pc:sldMk cId="393177103" sldId="273"/>
            <ac:spMk id="4" creationId="{1CAB49D1-07C2-C533-8715-E6A4AE2A3371}"/>
          </ac:spMkLst>
        </pc:spChg>
        <pc:picChg chg="add mod">
          <ac:chgData name="Alekhya Bulusu" userId="231fb291f3375da7" providerId="LiveId" clId="{39FC47A6-0BB2-48CE-BC70-EFDAD0D479C4}" dt="2023-05-01T11:19:17.794" v="354" actId="1076"/>
          <ac:picMkLst>
            <pc:docMk/>
            <pc:sldMk cId="393177103" sldId="273"/>
            <ac:picMk id="3" creationId="{02B14CB2-5BB6-B7BB-67A1-ED7D742C1F0F}"/>
          </ac:picMkLst>
        </pc:picChg>
      </pc:sldChg>
      <pc:sldChg chg="addSp modSp new mod">
        <pc:chgData name="Alekhya Bulusu" userId="231fb291f3375da7" providerId="LiveId" clId="{39FC47A6-0BB2-48CE-BC70-EFDAD0D479C4}" dt="2023-05-21T12:13:39.019" v="2184" actId="20577"/>
        <pc:sldMkLst>
          <pc:docMk/>
          <pc:sldMk cId="3663869610" sldId="274"/>
        </pc:sldMkLst>
        <pc:spChg chg="mod">
          <ac:chgData name="Alekhya Bulusu" userId="231fb291f3375da7" providerId="LiveId" clId="{39FC47A6-0BB2-48CE-BC70-EFDAD0D479C4}" dt="2023-05-21T12:04:10.139" v="2173" actId="113"/>
          <ac:spMkLst>
            <pc:docMk/>
            <pc:sldMk cId="3663869610" sldId="274"/>
            <ac:spMk id="2" creationId="{22941EEC-4246-8F78-6703-B0575F0BBE5D}"/>
          </ac:spMkLst>
        </pc:spChg>
        <pc:spChg chg="mod">
          <ac:chgData name="Alekhya Bulusu" userId="231fb291f3375da7" providerId="LiveId" clId="{39FC47A6-0BB2-48CE-BC70-EFDAD0D479C4}" dt="2023-05-21T12:13:39.019" v="2184" actId="20577"/>
          <ac:spMkLst>
            <pc:docMk/>
            <pc:sldMk cId="3663869610" sldId="274"/>
            <ac:spMk id="3" creationId="{DFED1758-B938-89F6-658E-9291DC8C6E9F}"/>
          </ac:spMkLst>
        </pc:spChg>
        <pc:picChg chg="add mod">
          <ac:chgData name="Alekhya Bulusu" userId="231fb291f3375da7" providerId="LiveId" clId="{39FC47A6-0BB2-48CE-BC70-EFDAD0D479C4}" dt="2023-05-01T15:28:57.333" v="1092" actId="1076"/>
          <ac:picMkLst>
            <pc:docMk/>
            <pc:sldMk cId="3663869610" sldId="274"/>
            <ac:picMk id="5" creationId="{4763F8E9-992D-F3EC-961A-6CAC870714B0}"/>
          </ac:picMkLst>
        </pc:picChg>
      </pc:sldChg>
      <pc:sldChg chg="addSp modSp new mod">
        <pc:chgData name="Alekhya Bulusu" userId="231fb291f3375da7" providerId="LiveId" clId="{39FC47A6-0BB2-48CE-BC70-EFDAD0D479C4}" dt="2023-05-01T19:50:05.317" v="2132" actId="1076"/>
        <pc:sldMkLst>
          <pc:docMk/>
          <pc:sldMk cId="1536594347" sldId="275"/>
        </pc:sldMkLst>
        <pc:spChg chg="add mod">
          <ac:chgData name="Alekhya Bulusu" userId="231fb291f3375da7" providerId="LiveId" clId="{39FC47A6-0BB2-48CE-BC70-EFDAD0D479C4}" dt="2023-05-01T17:25:28.474" v="1634" actId="20577"/>
          <ac:spMkLst>
            <pc:docMk/>
            <pc:sldMk cId="1536594347" sldId="275"/>
            <ac:spMk id="2" creationId="{9C607892-96AD-5F6F-D72A-87178BCF79BA}"/>
          </ac:spMkLst>
        </pc:spChg>
        <pc:picChg chg="add mod">
          <ac:chgData name="Alekhya Bulusu" userId="231fb291f3375da7" providerId="LiveId" clId="{39FC47A6-0BB2-48CE-BC70-EFDAD0D479C4}" dt="2023-05-01T19:50:05.317" v="2132" actId="1076"/>
          <ac:picMkLst>
            <pc:docMk/>
            <pc:sldMk cId="1536594347" sldId="275"/>
            <ac:picMk id="3" creationId="{4B70FDD7-AB4D-8080-8BA2-5FD631683E96}"/>
          </ac:picMkLst>
        </pc:picChg>
      </pc:sldChg>
      <pc:sldChg chg="modSp new mod">
        <pc:chgData name="Alekhya Bulusu" userId="231fb291f3375da7" providerId="LiveId" clId="{39FC47A6-0BB2-48CE-BC70-EFDAD0D479C4}" dt="2023-05-01T18:37:04.224" v="1723" actId="1076"/>
        <pc:sldMkLst>
          <pc:docMk/>
          <pc:sldMk cId="1212215646" sldId="276"/>
        </pc:sldMkLst>
        <pc:spChg chg="mod">
          <ac:chgData name="Alekhya Bulusu" userId="231fb291f3375da7" providerId="LiveId" clId="{39FC47A6-0BB2-48CE-BC70-EFDAD0D479C4}" dt="2023-05-01T18:37:04.224" v="1723" actId="1076"/>
          <ac:spMkLst>
            <pc:docMk/>
            <pc:sldMk cId="1212215646" sldId="276"/>
            <ac:spMk id="2" creationId="{3B09676C-EA2E-E528-F121-EEF236E724BD}"/>
          </ac:spMkLst>
        </pc:spChg>
        <pc:spChg chg="mod">
          <ac:chgData name="Alekhya Bulusu" userId="231fb291f3375da7" providerId="LiveId" clId="{39FC47A6-0BB2-48CE-BC70-EFDAD0D479C4}" dt="2023-05-01T18:36:56.794" v="1722" actId="1076"/>
          <ac:spMkLst>
            <pc:docMk/>
            <pc:sldMk cId="1212215646" sldId="276"/>
            <ac:spMk id="3" creationId="{50CC1996-3E8F-541F-120A-E8B649ECCCC8}"/>
          </ac:spMkLst>
        </pc:spChg>
      </pc:sldChg>
      <pc:sldChg chg="addSp delSp modSp new mod">
        <pc:chgData name="Alekhya Bulusu" userId="231fb291f3375da7" providerId="LiveId" clId="{39FC47A6-0BB2-48CE-BC70-EFDAD0D479C4}" dt="2023-05-01T19:54:31.616" v="2144" actId="1076"/>
        <pc:sldMkLst>
          <pc:docMk/>
          <pc:sldMk cId="406461285" sldId="277"/>
        </pc:sldMkLst>
        <pc:spChg chg="mod">
          <ac:chgData name="Alekhya Bulusu" userId="231fb291f3375da7" providerId="LiveId" clId="{39FC47A6-0BB2-48CE-BC70-EFDAD0D479C4}" dt="2023-05-01T19:54:20.636" v="2143" actId="1076"/>
          <ac:spMkLst>
            <pc:docMk/>
            <pc:sldMk cId="406461285" sldId="277"/>
            <ac:spMk id="2" creationId="{A12C6BFA-18EE-E673-7879-06D031EE8DFF}"/>
          </ac:spMkLst>
        </pc:spChg>
        <pc:spChg chg="del">
          <ac:chgData name="Alekhya Bulusu" userId="231fb291f3375da7" providerId="LiveId" clId="{39FC47A6-0BB2-48CE-BC70-EFDAD0D479C4}" dt="2023-05-01T19:53:30.788" v="2133"/>
          <ac:spMkLst>
            <pc:docMk/>
            <pc:sldMk cId="406461285" sldId="277"/>
            <ac:spMk id="3" creationId="{42BBA7D2-F2DA-51C7-53FA-47DDF088A648}"/>
          </ac:spMkLst>
        </pc:spChg>
        <pc:spChg chg="mod">
          <ac:chgData name="Alekhya Bulusu" userId="231fb291f3375da7" providerId="LiveId" clId="{39FC47A6-0BB2-48CE-BC70-EFDAD0D479C4}" dt="2023-05-01T19:53:53.856" v="2139" actId="1076"/>
          <ac:spMkLst>
            <pc:docMk/>
            <pc:sldMk cId="406461285" sldId="277"/>
            <ac:spMk id="4" creationId="{DD2D6BE3-3438-63EB-3D9F-46F5FB7D4198}"/>
          </ac:spMkLst>
        </pc:spChg>
        <pc:spChg chg="add del mod">
          <ac:chgData name="Alekhya Bulusu" userId="231fb291f3375da7" providerId="LiveId" clId="{39FC47A6-0BB2-48CE-BC70-EFDAD0D479C4}" dt="2023-05-01T19:53:33.131" v="2135" actId="478"/>
          <ac:spMkLst>
            <pc:docMk/>
            <pc:sldMk cId="406461285" sldId="277"/>
            <ac:spMk id="7" creationId="{E2448DF5-C947-9FD4-CA4C-F55E4C56A374}"/>
          </ac:spMkLst>
        </pc:spChg>
        <pc:picChg chg="add del mod">
          <ac:chgData name="Alekhya Bulusu" userId="231fb291f3375da7" providerId="LiveId" clId="{39FC47A6-0BB2-48CE-BC70-EFDAD0D479C4}" dt="2023-05-01T19:53:32.476" v="2134" actId="478"/>
          <ac:picMkLst>
            <pc:docMk/>
            <pc:sldMk cId="406461285" sldId="277"/>
            <ac:picMk id="5" creationId="{0E01FEBD-9699-3294-D29B-83720FCA9366}"/>
          </ac:picMkLst>
        </pc:picChg>
        <pc:picChg chg="add mod">
          <ac:chgData name="Alekhya Bulusu" userId="231fb291f3375da7" providerId="LiveId" clId="{39FC47A6-0BB2-48CE-BC70-EFDAD0D479C4}" dt="2023-05-01T19:54:31.616" v="2144" actId="1076"/>
          <ac:picMkLst>
            <pc:docMk/>
            <pc:sldMk cId="406461285" sldId="277"/>
            <ac:picMk id="8" creationId="{68859B98-B328-2808-EA53-94F7495A439D}"/>
          </ac:picMkLst>
        </pc:picChg>
      </pc:sldChg>
      <pc:sldChg chg="addSp modSp new mod">
        <pc:chgData name="Alekhya Bulusu" userId="231fb291f3375da7" providerId="LiveId" clId="{39FC47A6-0BB2-48CE-BC70-EFDAD0D479C4}" dt="2023-05-21T12:16:35.765" v="2187" actId="20577"/>
        <pc:sldMkLst>
          <pc:docMk/>
          <pc:sldMk cId="1086324519" sldId="278"/>
        </pc:sldMkLst>
        <pc:spChg chg="add mod">
          <ac:chgData name="Alekhya Bulusu" userId="231fb291f3375da7" providerId="LiveId" clId="{39FC47A6-0BB2-48CE-BC70-EFDAD0D479C4}" dt="2023-05-21T12:16:35.765" v="2187" actId="20577"/>
          <ac:spMkLst>
            <pc:docMk/>
            <pc:sldMk cId="1086324519" sldId="278"/>
            <ac:spMk id="2" creationId="{377AC514-5A46-4943-9C84-E69C0587C0E2}"/>
          </ac:spMkLst>
        </pc:spChg>
      </pc:sldChg>
      <pc:sldChg chg="addSp modSp new mod">
        <pc:chgData name="Alekhya Bulusu" userId="231fb291f3375da7" providerId="LiveId" clId="{39FC47A6-0BB2-48CE-BC70-EFDAD0D479C4}" dt="2023-05-01T19:00:17.172" v="1876" actId="115"/>
        <pc:sldMkLst>
          <pc:docMk/>
          <pc:sldMk cId="3830155730" sldId="279"/>
        </pc:sldMkLst>
        <pc:spChg chg="mod">
          <ac:chgData name="Alekhya Bulusu" userId="231fb291f3375da7" providerId="LiveId" clId="{39FC47A6-0BB2-48CE-BC70-EFDAD0D479C4}" dt="2023-05-01T18:59:06.621" v="1855" actId="1076"/>
          <ac:spMkLst>
            <pc:docMk/>
            <pc:sldMk cId="3830155730" sldId="279"/>
            <ac:spMk id="2" creationId="{B193BF53-B3D1-A246-FF16-DA09EED62F3F}"/>
          </ac:spMkLst>
        </pc:spChg>
        <pc:spChg chg="add mod">
          <ac:chgData name="Alekhya Bulusu" userId="231fb291f3375da7" providerId="LiveId" clId="{39FC47A6-0BB2-48CE-BC70-EFDAD0D479C4}" dt="2023-05-01T19:00:17.172" v="1876" actId="115"/>
          <ac:spMkLst>
            <pc:docMk/>
            <pc:sldMk cId="3830155730" sldId="279"/>
            <ac:spMk id="3" creationId="{31CCCB9F-7AE7-C20E-72C6-9587C586DA6A}"/>
          </ac:spMkLst>
        </pc:spChg>
      </pc:sldChg>
      <pc:sldChg chg="addSp delSp modSp new mod">
        <pc:chgData name="Alekhya Bulusu" userId="231fb291f3375da7" providerId="LiveId" clId="{39FC47A6-0BB2-48CE-BC70-EFDAD0D479C4}" dt="2023-05-01T20:01:18.913" v="2160" actId="1076"/>
        <pc:sldMkLst>
          <pc:docMk/>
          <pc:sldMk cId="2640993423" sldId="280"/>
        </pc:sldMkLst>
        <pc:spChg chg="mod">
          <ac:chgData name="Alekhya Bulusu" userId="231fb291f3375da7" providerId="LiveId" clId="{39FC47A6-0BB2-48CE-BC70-EFDAD0D479C4}" dt="2023-05-01T20:01:08.513" v="2159" actId="1076"/>
          <ac:spMkLst>
            <pc:docMk/>
            <pc:sldMk cId="2640993423" sldId="280"/>
            <ac:spMk id="2" creationId="{DC93F0EB-BF9A-5E98-4696-20D94F743F6A}"/>
          </ac:spMkLst>
        </pc:spChg>
        <pc:spChg chg="del">
          <ac:chgData name="Alekhya Bulusu" userId="231fb291f3375da7" providerId="LiveId" clId="{39FC47A6-0BB2-48CE-BC70-EFDAD0D479C4}" dt="2023-05-01T19:59:47.783" v="2145" actId="478"/>
          <ac:spMkLst>
            <pc:docMk/>
            <pc:sldMk cId="2640993423" sldId="280"/>
            <ac:spMk id="3" creationId="{F8C316AA-0C1A-182B-56CB-F092449005F1}"/>
          </ac:spMkLst>
        </pc:spChg>
        <pc:spChg chg="mod">
          <ac:chgData name="Alekhya Bulusu" userId="231fb291f3375da7" providerId="LiveId" clId="{39FC47A6-0BB2-48CE-BC70-EFDAD0D479C4}" dt="2023-05-01T20:01:18.913" v="2160" actId="1076"/>
          <ac:spMkLst>
            <pc:docMk/>
            <pc:sldMk cId="2640993423" sldId="280"/>
            <ac:spMk id="4" creationId="{C9E99B90-196B-8A2C-D1AA-9F8F6030346B}"/>
          </ac:spMkLst>
        </pc:spChg>
        <pc:picChg chg="add mod modCrop">
          <ac:chgData name="Alekhya Bulusu" userId="231fb291f3375da7" providerId="LiveId" clId="{39FC47A6-0BB2-48CE-BC70-EFDAD0D479C4}" dt="2023-05-01T20:00:52.103" v="2157" actId="1076"/>
          <ac:picMkLst>
            <pc:docMk/>
            <pc:sldMk cId="2640993423" sldId="280"/>
            <ac:picMk id="5" creationId="{8286FD5C-F87A-94F0-1AC2-96B279072A28}"/>
          </ac:picMkLst>
        </pc:picChg>
      </pc:sldChg>
      <pc:sldChg chg="addSp modSp new mod">
        <pc:chgData name="Alekhya Bulusu" userId="231fb291f3375da7" providerId="LiveId" clId="{39FC47A6-0BB2-48CE-BC70-EFDAD0D479C4}" dt="2023-05-01T19:13:45.835" v="1981"/>
        <pc:sldMkLst>
          <pc:docMk/>
          <pc:sldMk cId="82218208" sldId="281"/>
        </pc:sldMkLst>
        <pc:spChg chg="mod">
          <ac:chgData name="Alekhya Bulusu" userId="231fb291f3375da7" providerId="LiveId" clId="{39FC47A6-0BB2-48CE-BC70-EFDAD0D479C4}" dt="2023-05-01T19:10:05.511" v="1955" actId="14100"/>
          <ac:spMkLst>
            <pc:docMk/>
            <pc:sldMk cId="82218208" sldId="281"/>
            <ac:spMk id="2" creationId="{ACDA86C7-4DEC-B55D-CA11-E3AEF8950D7A}"/>
          </ac:spMkLst>
        </pc:spChg>
        <pc:spChg chg="add mod">
          <ac:chgData name="Alekhya Bulusu" userId="231fb291f3375da7" providerId="LiveId" clId="{39FC47A6-0BB2-48CE-BC70-EFDAD0D479C4}" dt="2023-05-01T19:13:45.835" v="1981"/>
          <ac:spMkLst>
            <pc:docMk/>
            <pc:sldMk cId="82218208" sldId="281"/>
            <ac:spMk id="3" creationId="{42B2F1C3-2BFD-0FE2-FEEA-8EB7ADBF076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5/22/2023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5/22/2023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5/22/2023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5/22/2023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chatbotsmagazine.com/contextual-chat-bots-with-tensorflow-4391749d0077" TargetMode="External"/><Relationship Id="rId7" Type="http://schemas.openxmlformats.org/officeDocument/2006/relationships/image" Target="../media/image7.wmf"/><Relationship Id="rId2" Type="http://schemas.openxmlformats.org/officeDocument/2006/relationships/hyperlink" Target="https://chatbotsmagazine.com/design-framework-for-chatbots-aa27060c4ea3" TargetMode="Externa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hyperlink" Target="https://www.researchgate.net/publication/360620158_ARTIFICIAL_INTELLIGENCE_CHATBOT_USING_PYTHON#:~:text=Abstract,blends%20the%20response%20with%20" TargetMode="External"/><Relationship Id="rId4" Type="http://schemas.openxmlformats.org/officeDocument/2006/relationships/hyperlink" Target="https://pub.towardsai.net/build-chatgpt-like-chatbots-with-customized-knowledge-for-your-websites-using-simple-programming-f393206c6626"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2"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1455576" y="1184989"/>
            <a:ext cx="8951167" cy="1455575"/>
          </a:xfrm>
        </p:spPr>
        <p:txBody>
          <a:bodyPr>
            <a:normAutofit/>
          </a:bodyPr>
          <a:lstStyle/>
          <a:p>
            <a:r>
              <a:rPr lang="en-US" sz="7200" b="1" dirty="0">
                <a:solidFill>
                  <a:schemeClr val="bg1"/>
                </a:solidFill>
              </a:rPr>
              <a:t>chatbots</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1660596" y="2827175"/>
            <a:ext cx="8867191" cy="2281335"/>
          </a:xfrm>
        </p:spPr>
        <p:txBody>
          <a:bodyPr>
            <a:normAutofit fontScale="25000" lnSpcReduction="20000"/>
          </a:bodyPr>
          <a:lstStyle/>
          <a:p>
            <a:pPr rtl="0" fontAlgn="base">
              <a:spcBef>
                <a:spcPts val="0"/>
              </a:spcBef>
              <a:spcAft>
                <a:spcPts val="0"/>
              </a:spcAft>
              <a:buFont typeface="Arial" panose="020B0604020202020204" pitchFamily="34" charset="0"/>
              <a:buChar char="•"/>
            </a:pPr>
            <a:r>
              <a:rPr lang="en-IN" sz="7200" b="1" i="0" u="sng" strike="noStrike" dirty="0">
                <a:solidFill>
                  <a:schemeClr val="bg1"/>
                </a:solidFill>
                <a:effectLst/>
                <a:latin typeface="Arial" panose="020B0604020202020204" pitchFamily="34" charset="0"/>
              </a:rPr>
              <a:t>GROUP NUMBER : 8</a:t>
            </a:r>
          </a:p>
          <a:p>
            <a:pPr rtl="0" fontAlgn="base">
              <a:spcBef>
                <a:spcPts val="0"/>
              </a:spcBef>
              <a:spcAft>
                <a:spcPts val="0"/>
              </a:spcAft>
            </a:pPr>
            <a:br>
              <a:rPr lang="en-IN" sz="7200" b="1" dirty="0">
                <a:solidFill>
                  <a:schemeClr val="tx1">
                    <a:lumMod val="95000"/>
                  </a:schemeClr>
                </a:solidFill>
                <a:effectLst/>
              </a:rPr>
            </a:br>
            <a:r>
              <a:rPr lang="en-IN" sz="7200" b="1" i="0" u="none" strike="noStrike" dirty="0">
                <a:solidFill>
                  <a:schemeClr val="tx1">
                    <a:lumMod val="95000"/>
                  </a:schemeClr>
                </a:solidFill>
                <a:effectLst/>
                <a:latin typeface="Arial" panose="020B0604020202020204" pitchFamily="34" charset="0"/>
              </a:rPr>
              <a:t>Alekhya Bulusu</a:t>
            </a:r>
            <a:endParaRPr lang="en-IN" sz="7200" b="1" i="0" u="none" strike="noStrike" dirty="0">
              <a:solidFill>
                <a:schemeClr val="tx1">
                  <a:lumMod val="95000"/>
                </a:schemeClr>
              </a:solidFill>
              <a:effectLst/>
              <a:latin typeface="Noto Sans Symbols"/>
            </a:endParaRPr>
          </a:p>
          <a:p>
            <a:pPr rtl="0" fontAlgn="base">
              <a:spcBef>
                <a:spcPts val="1000"/>
              </a:spcBef>
              <a:spcAft>
                <a:spcPts val="0"/>
              </a:spcAft>
            </a:pPr>
            <a:br>
              <a:rPr lang="en-IN" sz="7200" b="1" dirty="0">
                <a:solidFill>
                  <a:schemeClr val="tx1">
                    <a:lumMod val="95000"/>
                  </a:schemeClr>
                </a:solidFill>
                <a:effectLst/>
              </a:rPr>
            </a:br>
            <a:r>
              <a:rPr lang="en-IN" sz="7200" b="1" i="0" u="none" strike="noStrike" dirty="0">
                <a:solidFill>
                  <a:schemeClr val="tx1">
                    <a:lumMod val="95000"/>
                  </a:schemeClr>
                </a:solidFill>
                <a:effectLst/>
                <a:latin typeface="Arial" panose="020B0604020202020204" pitchFamily="34" charset="0"/>
              </a:rPr>
              <a:t>Lalitha Nityasree</a:t>
            </a:r>
            <a:endParaRPr lang="en-IN" sz="7200" b="1" i="0" u="none" strike="noStrike" dirty="0">
              <a:solidFill>
                <a:schemeClr val="tx1">
                  <a:lumMod val="95000"/>
                </a:schemeClr>
              </a:solidFill>
              <a:effectLst/>
              <a:latin typeface="Noto Sans Symbols"/>
            </a:endParaRPr>
          </a:p>
          <a:p>
            <a:pPr rtl="0" fontAlgn="base">
              <a:spcBef>
                <a:spcPts val="1000"/>
              </a:spcBef>
              <a:spcAft>
                <a:spcPts val="0"/>
              </a:spcAft>
            </a:pPr>
            <a:br>
              <a:rPr lang="en-IN" sz="7200" b="1" dirty="0">
                <a:solidFill>
                  <a:schemeClr val="tx1">
                    <a:lumMod val="95000"/>
                  </a:schemeClr>
                </a:solidFill>
                <a:effectLst/>
              </a:rPr>
            </a:br>
            <a:r>
              <a:rPr lang="en-IN" sz="7200" b="1" i="0" u="none" strike="noStrike" dirty="0">
                <a:solidFill>
                  <a:schemeClr val="tx1">
                    <a:lumMod val="95000"/>
                  </a:schemeClr>
                </a:solidFill>
                <a:effectLst/>
                <a:latin typeface="Arial" panose="020B0604020202020204" pitchFamily="34" charset="0"/>
              </a:rPr>
              <a:t>Kolimi Kavitha</a:t>
            </a:r>
            <a:endParaRPr lang="en-IN" sz="7200" b="1" i="0" u="none" strike="noStrike" dirty="0">
              <a:solidFill>
                <a:schemeClr val="tx1">
                  <a:lumMod val="95000"/>
                </a:schemeClr>
              </a:solidFill>
              <a:effectLst/>
              <a:latin typeface="Noto Sans Symbols"/>
            </a:endParaRPr>
          </a:p>
          <a:p>
            <a:pPr rtl="0" fontAlgn="base">
              <a:spcBef>
                <a:spcPts val="1000"/>
              </a:spcBef>
              <a:spcAft>
                <a:spcPts val="0"/>
              </a:spcAft>
            </a:pPr>
            <a:br>
              <a:rPr lang="en-IN" sz="7200" b="1" dirty="0">
                <a:solidFill>
                  <a:schemeClr val="tx1">
                    <a:lumMod val="95000"/>
                  </a:schemeClr>
                </a:solidFill>
                <a:effectLst/>
              </a:rPr>
            </a:br>
            <a:r>
              <a:rPr lang="en-IN" sz="7200" b="1" i="0" u="none" strike="noStrike" dirty="0">
                <a:solidFill>
                  <a:schemeClr val="tx1">
                    <a:lumMod val="95000"/>
                  </a:schemeClr>
                </a:solidFill>
                <a:effectLst/>
                <a:latin typeface="Arial" panose="020B0604020202020204" pitchFamily="34" charset="0"/>
              </a:rPr>
              <a:t>Md. Mohtashim Maqsood</a:t>
            </a:r>
            <a:endParaRPr lang="en-IN" sz="7200" b="1" i="0" u="none" strike="noStrike" dirty="0">
              <a:solidFill>
                <a:schemeClr val="tx1">
                  <a:lumMod val="95000"/>
                </a:schemeClr>
              </a:solidFill>
              <a:effectLst/>
              <a:latin typeface="Noto Sans Symbols"/>
            </a:endParaRPr>
          </a:p>
          <a:p>
            <a:endParaRPr lang="en-US" dirty="0"/>
          </a:p>
        </p:txBody>
      </p:sp>
      <p:pic>
        <p:nvPicPr>
          <p:cNvPr id="4" name="Picture 3">
            <a:extLst>
              <a:ext uri="{FF2B5EF4-FFF2-40B4-BE49-F238E27FC236}">
                <a16:creationId xmlns:a16="http://schemas.microsoft.com/office/drawing/2014/main" id="{9EE1F935-9FDE-A46B-EBF6-5064911A77F0}"/>
              </a:ext>
            </a:extLst>
          </p:cNvPr>
          <p:cNvPicPr>
            <a:picLocks noChangeAspect="1"/>
          </p:cNvPicPr>
          <p:nvPr/>
        </p:nvPicPr>
        <p:blipFill>
          <a:blip r:embed="rId4"/>
          <a:stretch>
            <a:fillRect/>
          </a:stretch>
        </p:blipFill>
        <p:spPr>
          <a:xfrm>
            <a:off x="6456782" y="1716833"/>
            <a:ext cx="5098625" cy="4161454"/>
          </a:xfrm>
          <a:prstGeom prst="rect">
            <a:avLst/>
          </a:prstGeom>
        </p:spPr>
      </p:pic>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F2DE77-0561-B0AF-7591-1E980237313D}"/>
              </a:ext>
            </a:extLst>
          </p:cNvPr>
          <p:cNvPicPr>
            <a:picLocks noChangeAspect="1"/>
          </p:cNvPicPr>
          <p:nvPr/>
        </p:nvPicPr>
        <p:blipFill>
          <a:blip r:embed="rId2"/>
          <a:stretch>
            <a:fillRect/>
          </a:stretch>
        </p:blipFill>
        <p:spPr>
          <a:xfrm>
            <a:off x="966071" y="672687"/>
            <a:ext cx="10259857" cy="1276528"/>
          </a:xfrm>
          <a:prstGeom prst="rect">
            <a:avLst/>
          </a:prstGeom>
        </p:spPr>
      </p:pic>
      <p:sp>
        <p:nvSpPr>
          <p:cNvPr id="4" name="TextBox 3">
            <a:extLst>
              <a:ext uri="{FF2B5EF4-FFF2-40B4-BE49-F238E27FC236}">
                <a16:creationId xmlns:a16="http://schemas.microsoft.com/office/drawing/2014/main" id="{1E7E1349-E85E-5097-EC66-A68200C4C9CD}"/>
              </a:ext>
            </a:extLst>
          </p:cNvPr>
          <p:cNvSpPr txBox="1"/>
          <p:nvPr/>
        </p:nvSpPr>
        <p:spPr>
          <a:xfrm>
            <a:off x="849086" y="2164702"/>
            <a:ext cx="10338317" cy="1360761"/>
          </a:xfrm>
          <a:prstGeom prst="rect">
            <a:avLst/>
          </a:prstGeom>
          <a:noFill/>
        </p:spPr>
        <p:txBody>
          <a:bodyPr wrap="square" rtlCol="0">
            <a:spAutoFit/>
          </a:bodyPr>
          <a:lstStyle/>
          <a:p>
            <a:pPr marL="285750" indent="-285750">
              <a:buFont typeface="Wingdings" panose="05000000000000000000" pitchFamily="2" charset="2"/>
              <a:buChar char="Ø"/>
            </a:pPr>
            <a:r>
              <a:rPr lang="en-US" sz="2000" u="sng" dirty="0">
                <a:solidFill>
                  <a:schemeClr val="bg1"/>
                </a:solidFill>
              </a:rPr>
              <a:t>A keyboard library </a:t>
            </a:r>
            <a:r>
              <a:rPr lang="en-US" sz="2000" dirty="0"/>
              <a:t>for chatbots is a software library that provides a graphical user interface (GUI) for users to interact with a chatbot using buttons and menus, instead of typing out their queries. The keyboard library can provide a number of benefits to chatbot users, such as faster interaction and improved usability.</a:t>
            </a:r>
            <a:endParaRPr lang="en-IN" sz="2000" dirty="0"/>
          </a:p>
        </p:txBody>
      </p:sp>
      <p:pic>
        <p:nvPicPr>
          <p:cNvPr id="6" name="Picture 5">
            <a:extLst>
              <a:ext uri="{FF2B5EF4-FFF2-40B4-BE49-F238E27FC236}">
                <a16:creationId xmlns:a16="http://schemas.microsoft.com/office/drawing/2014/main" id="{D958EB8A-995D-8E47-3232-9BEAB3E5986C}"/>
              </a:ext>
            </a:extLst>
          </p:cNvPr>
          <p:cNvPicPr>
            <a:picLocks noChangeAspect="1"/>
          </p:cNvPicPr>
          <p:nvPr/>
        </p:nvPicPr>
        <p:blipFill>
          <a:blip r:embed="rId3"/>
          <a:stretch>
            <a:fillRect/>
          </a:stretch>
        </p:blipFill>
        <p:spPr>
          <a:xfrm>
            <a:off x="966071" y="3609283"/>
            <a:ext cx="10338317" cy="1200318"/>
          </a:xfrm>
          <a:prstGeom prst="rect">
            <a:avLst/>
          </a:prstGeom>
        </p:spPr>
      </p:pic>
      <p:sp>
        <p:nvSpPr>
          <p:cNvPr id="7" name="TextBox 6">
            <a:extLst>
              <a:ext uri="{FF2B5EF4-FFF2-40B4-BE49-F238E27FC236}">
                <a16:creationId xmlns:a16="http://schemas.microsoft.com/office/drawing/2014/main" id="{4B30D05B-4B49-4198-1BC8-E466CB3160B7}"/>
              </a:ext>
            </a:extLst>
          </p:cNvPr>
          <p:cNvSpPr txBox="1"/>
          <p:nvPr/>
        </p:nvSpPr>
        <p:spPr>
          <a:xfrm>
            <a:off x="849086" y="4893421"/>
            <a:ext cx="10416071"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u="sng" dirty="0">
                <a:solidFill>
                  <a:schemeClr val="bg1"/>
                </a:solidFill>
              </a:rPr>
              <a:t>Pyautogui</a:t>
            </a:r>
            <a:r>
              <a:rPr lang="en-US" sz="2000" dirty="0"/>
              <a:t> is a Python library that allows developers to control the mouse and keyboard on a computer. It provides a set of functions to simulate mouse clicks, keyboard key presses and releases, and other mouse and keyboard actions. This library can be used in chatbot development to simulate user input and automate repetitive tasks.</a:t>
            </a:r>
            <a:endParaRPr lang="en-IN" sz="2000" dirty="0"/>
          </a:p>
        </p:txBody>
      </p:sp>
    </p:spTree>
    <p:extLst>
      <p:ext uri="{BB962C8B-B14F-4D97-AF65-F5344CB8AC3E}">
        <p14:creationId xmlns:p14="http://schemas.microsoft.com/office/powerpoint/2010/main" val="63893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F01C5D-D635-ABA9-D441-F90608315892}"/>
              </a:ext>
            </a:extLst>
          </p:cNvPr>
          <p:cNvPicPr>
            <a:picLocks noChangeAspect="1"/>
          </p:cNvPicPr>
          <p:nvPr/>
        </p:nvPicPr>
        <p:blipFill>
          <a:blip r:embed="rId2"/>
          <a:stretch>
            <a:fillRect/>
          </a:stretch>
        </p:blipFill>
        <p:spPr>
          <a:xfrm>
            <a:off x="1164772" y="276312"/>
            <a:ext cx="10274560" cy="1844547"/>
          </a:xfrm>
          <a:prstGeom prst="rect">
            <a:avLst/>
          </a:prstGeom>
        </p:spPr>
      </p:pic>
      <p:sp>
        <p:nvSpPr>
          <p:cNvPr id="4" name="TextBox 3">
            <a:extLst>
              <a:ext uri="{FF2B5EF4-FFF2-40B4-BE49-F238E27FC236}">
                <a16:creationId xmlns:a16="http://schemas.microsoft.com/office/drawing/2014/main" id="{E67C644A-8D58-8153-96F3-74D2800A912A}"/>
              </a:ext>
            </a:extLst>
          </p:cNvPr>
          <p:cNvSpPr txBox="1"/>
          <p:nvPr/>
        </p:nvSpPr>
        <p:spPr>
          <a:xfrm>
            <a:off x="1062133" y="2211355"/>
            <a:ext cx="10235682" cy="923330"/>
          </a:xfrm>
          <a:prstGeom prst="rect">
            <a:avLst/>
          </a:prstGeom>
          <a:noFill/>
        </p:spPr>
        <p:txBody>
          <a:bodyPr wrap="square" rtlCol="0">
            <a:spAutoFit/>
          </a:bodyPr>
          <a:lstStyle/>
          <a:p>
            <a:pPr marL="285750" indent="-285750">
              <a:buFont typeface="Wingdings" panose="05000000000000000000" pitchFamily="2" charset="2"/>
              <a:buChar char="Ø"/>
            </a:pPr>
            <a:r>
              <a:rPr lang="en-US" u="sng" dirty="0">
                <a:solidFill>
                  <a:schemeClr val="bg1"/>
                </a:solidFill>
              </a:rPr>
              <a:t>The Wikipedia </a:t>
            </a:r>
            <a:r>
              <a:rPr lang="en-US" dirty="0"/>
              <a:t>library is a Python library that allows developers to access and interact with the Wikipedia API. The Wikipedia library is a useful tool for chatbot developers who want to create chatbots that can provide information and answer questions using Wikipedia as a source.</a:t>
            </a:r>
            <a:endParaRPr lang="en-IN" dirty="0"/>
          </a:p>
        </p:txBody>
      </p:sp>
      <p:pic>
        <p:nvPicPr>
          <p:cNvPr id="6" name="Picture 5">
            <a:extLst>
              <a:ext uri="{FF2B5EF4-FFF2-40B4-BE49-F238E27FC236}">
                <a16:creationId xmlns:a16="http://schemas.microsoft.com/office/drawing/2014/main" id="{9CB1887B-C268-4337-6EEC-351005FEDC3F}"/>
              </a:ext>
            </a:extLst>
          </p:cNvPr>
          <p:cNvPicPr>
            <a:picLocks noChangeAspect="1"/>
          </p:cNvPicPr>
          <p:nvPr/>
        </p:nvPicPr>
        <p:blipFill>
          <a:blip r:embed="rId3"/>
          <a:stretch>
            <a:fillRect/>
          </a:stretch>
        </p:blipFill>
        <p:spPr>
          <a:xfrm>
            <a:off x="1164772" y="3312769"/>
            <a:ext cx="10274561" cy="1660447"/>
          </a:xfrm>
          <a:prstGeom prst="rect">
            <a:avLst/>
          </a:prstGeom>
        </p:spPr>
      </p:pic>
      <p:sp>
        <p:nvSpPr>
          <p:cNvPr id="7" name="TextBox 6">
            <a:extLst>
              <a:ext uri="{FF2B5EF4-FFF2-40B4-BE49-F238E27FC236}">
                <a16:creationId xmlns:a16="http://schemas.microsoft.com/office/drawing/2014/main" id="{0F30D3CA-9297-321C-4DBB-78E023240139}"/>
              </a:ext>
            </a:extLst>
          </p:cNvPr>
          <p:cNvSpPr txBox="1"/>
          <p:nvPr/>
        </p:nvSpPr>
        <p:spPr>
          <a:xfrm>
            <a:off x="1062133" y="5151300"/>
            <a:ext cx="10094165" cy="1200329"/>
          </a:xfrm>
          <a:prstGeom prst="rect">
            <a:avLst/>
          </a:prstGeom>
          <a:noFill/>
        </p:spPr>
        <p:txBody>
          <a:bodyPr wrap="square" rtlCol="0">
            <a:spAutoFit/>
          </a:bodyPr>
          <a:lstStyle/>
          <a:p>
            <a:pPr marL="285750" indent="-285750">
              <a:buFont typeface="Wingdings" panose="05000000000000000000" pitchFamily="2" charset="2"/>
              <a:buChar char="Ø"/>
            </a:pPr>
            <a:r>
              <a:rPr lang="en-US" u="sng" dirty="0">
                <a:solidFill>
                  <a:schemeClr val="bg1"/>
                </a:solidFill>
              </a:rPr>
              <a:t>Pywhatkit</a:t>
            </a:r>
            <a:r>
              <a:rPr lang="en-US" dirty="0"/>
              <a:t> is a valuable tool for chatbot developers who want to enhance the functionality and user experience of their chatbot applications. By using Pywhatkit, chatbots can perform a wide range of tasks, from simple information retrieval to more complex and interactive features such as sending emails, searching for information on Google, generating QR codes, and playing YouTube videos.</a:t>
            </a:r>
            <a:endParaRPr lang="en-IN" dirty="0"/>
          </a:p>
        </p:txBody>
      </p:sp>
    </p:spTree>
    <p:extLst>
      <p:ext uri="{BB962C8B-B14F-4D97-AF65-F5344CB8AC3E}">
        <p14:creationId xmlns:p14="http://schemas.microsoft.com/office/powerpoint/2010/main" val="93902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BD15B5-89F4-230C-D83D-8379C906B8E7}"/>
              </a:ext>
            </a:extLst>
          </p:cNvPr>
          <p:cNvPicPr>
            <a:picLocks noChangeAspect="1"/>
          </p:cNvPicPr>
          <p:nvPr/>
        </p:nvPicPr>
        <p:blipFill>
          <a:blip r:embed="rId2"/>
          <a:stretch>
            <a:fillRect/>
          </a:stretch>
        </p:blipFill>
        <p:spPr>
          <a:xfrm>
            <a:off x="923730" y="242475"/>
            <a:ext cx="10534261" cy="1875693"/>
          </a:xfrm>
          <a:prstGeom prst="rect">
            <a:avLst/>
          </a:prstGeom>
        </p:spPr>
      </p:pic>
      <p:pic>
        <p:nvPicPr>
          <p:cNvPr id="6" name="Picture 5">
            <a:extLst>
              <a:ext uri="{FF2B5EF4-FFF2-40B4-BE49-F238E27FC236}">
                <a16:creationId xmlns:a16="http://schemas.microsoft.com/office/drawing/2014/main" id="{5BA47773-3666-B7A7-C342-308EA4C8AF8C}"/>
              </a:ext>
            </a:extLst>
          </p:cNvPr>
          <p:cNvPicPr>
            <a:picLocks noChangeAspect="1"/>
          </p:cNvPicPr>
          <p:nvPr/>
        </p:nvPicPr>
        <p:blipFill>
          <a:blip r:embed="rId3"/>
          <a:stretch>
            <a:fillRect/>
          </a:stretch>
        </p:blipFill>
        <p:spPr>
          <a:xfrm>
            <a:off x="923729" y="3550298"/>
            <a:ext cx="10534261" cy="1669037"/>
          </a:xfrm>
          <a:prstGeom prst="rect">
            <a:avLst/>
          </a:prstGeom>
        </p:spPr>
      </p:pic>
      <p:sp>
        <p:nvSpPr>
          <p:cNvPr id="7" name="TextBox 6">
            <a:extLst>
              <a:ext uri="{FF2B5EF4-FFF2-40B4-BE49-F238E27FC236}">
                <a16:creationId xmlns:a16="http://schemas.microsoft.com/office/drawing/2014/main" id="{4563A4A7-0263-C447-0E10-9EF3BCA27D16}"/>
              </a:ext>
            </a:extLst>
          </p:cNvPr>
          <p:cNvSpPr txBox="1"/>
          <p:nvPr/>
        </p:nvSpPr>
        <p:spPr>
          <a:xfrm>
            <a:off x="842865" y="2267339"/>
            <a:ext cx="10506270" cy="923330"/>
          </a:xfrm>
          <a:prstGeom prst="rect">
            <a:avLst/>
          </a:prstGeom>
          <a:noFill/>
        </p:spPr>
        <p:txBody>
          <a:bodyPr wrap="square" rtlCol="0">
            <a:spAutoFit/>
          </a:bodyPr>
          <a:lstStyle/>
          <a:p>
            <a:pPr marL="285750" indent="-285750">
              <a:buFont typeface="Wingdings" panose="05000000000000000000" pitchFamily="2" charset="2"/>
              <a:buChar char="Ø"/>
            </a:pPr>
            <a:r>
              <a:rPr lang="en-US" u="sng" dirty="0">
                <a:solidFill>
                  <a:schemeClr val="bg1"/>
                </a:solidFill>
              </a:rPr>
              <a:t>The datetime library </a:t>
            </a:r>
            <a:r>
              <a:rPr lang="en-US" dirty="0"/>
              <a:t>is a built-in Python library that provides functionality for working with dates and times. The datetime library is a powerful and versatile tool for chatbot development, and it can be used to create chatbots that can interact with users based on a wide range of date and time information.</a:t>
            </a:r>
            <a:endParaRPr lang="en-IN" dirty="0"/>
          </a:p>
        </p:txBody>
      </p:sp>
      <p:sp>
        <p:nvSpPr>
          <p:cNvPr id="8" name="TextBox 7">
            <a:extLst>
              <a:ext uri="{FF2B5EF4-FFF2-40B4-BE49-F238E27FC236}">
                <a16:creationId xmlns:a16="http://schemas.microsoft.com/office/drawing/2014/main" id="{3505CF94-355C-1305-8FA1-FFEEE462AFD5}"/>
              </a:ext>
            </a:extLst>
          </p:cNvPr>
          <p:cNvSpPr txBox="1"/>
          <p:nvPr/>
        </p:nvSpPr>
        <p:spPr>
          <a:xfrm>
            <a:off x="867745" y="5309118"/>
            <a:ext cx="10341429"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With </a:t>
            </a:r>
            <a:r>
              <a:rPr lang="en-US" sz="2000" u="sng" dirty="0">
                <a:solidFill>
                  <a:schemeClr val="bg1"/>
                </a:solidFill>
              </a:rPr>
              <a:t>BeautifulSoup4</a:t>
            </a:r>
            <a:r>
              <a:rPr lang="en-US" sz="2000" dirty="0"/>
              <a:t>, chatbot developers can easily extract data from web pages and use it to create chatbot responses.</a:t>
            </a:r>
            <a:endParaRPr lang="en-IN" sz="2000" dirty="0"/>
          </a:p>
        </p:txBody>
      </p:sp>
    </p:spTree>
    <p:extLst>
      <p:ext uri="{BB962C8B-B14F-4D97-AF65-F5344CB8AC3E}">
        <p14:creationId xmlns:p14="http://schemas.microsoft.com/office/powerpoint/2010/main" val="262228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41EEC-4246-8F78-6703-B0575F0BBE5D}"/>
              </a:ext>
            </a:extLst>
          </p:cNvPr>
          <p:cNvSpPr>
            <a:spLocks noGrp="1"/>
          </p:cNvSpPr>
          <p:nvPr>
            <p:ph type="title"/>
          </p:nvPr>
        </p:nvSpPr>
        <p:spPr>
          <a:xfrm>
            <a:off x="1141413" y="618518"/>
            <a:ext cx="9905998" cy="809066"/>
          </a:xfrm>
        </p:spPr>
        <p:txBody>
          <a:bodyPr>
            <a:normAutofit fontScale="90000"/>
          </a:bodyPr>
          <a:lstStyle/>
          <a:p>
            <a:r>
              <a:rPr lang="en-IN" b="1" u="sng" dirty="0">
                <a:solidFill>
                  <a:schemeClr val="bg1"/>
                </a:solidFill>
              </a:rPr>
              <a:t>OUTPUT</a:t>
            </a:r>
            <a:r>
              <a:rPr lang="en-IN" u="sng" dirty="0">
                <a:solidFill>
                  <a:schemeClr val="bg1"/>
                </a:solidFill>
              </a:rPr>
              <a:t>/Services provided by the built chatbot:</a:t>
            </a:r>
          </a:p>
        </p:txBody>
      </p:sp>
      <p:sp>
        <p:nvSpPr>
          <p:cNvPr id="3" name="Content Placeholder 2">
            <a:extLst>
              <a:ext uri="{FF2B5EF4-FFF2-40B4-BE49-F238E27FC236}">
                <a16:creationId xmlns:a16="http://schemas.microsoft.com/office/drawing/2014/main" id="{DFED1758-B938-89F6-658E-9291DC8C6E9F}"/>
              </a:ext>
            </a:extLst>
          </p:cNvPr>
          <p:cNvSpPr>
            <a:spLocks noGrp="1"/>
          </p:cNvSpPr>
          <p:nvPr>
            <p:ph idx="1"/>
          </p:nvPr>
        </p:nvSpPr>
        <p:spPr>
          <a:xfrm>
            <a:off x="1141413" y="1427584"/>
            <a:ext cx="9905998" cy="4363617"/>
          </a:xfrm>
        </p:spPr>
        <p:txBody>
          <a:bodyPr/>
          <a:lstStyle/>
          <a:p>
            <a:r>
              <a:rPr lang="en-IN" dirty="0"/>
              <a:t>After importing all the required libraries mentioned above and executing a few more lines of code, the desired chatbot is built.</a:t>
            </a:r>
          </a:p>
          <a:p>
            <a:r>
              <a:rPr lang="en-IN" dirty="0"/>
              <a:t>Once the last line of code is executed, the password is asked which is also provided in the zip file.</a:t>
            </a:r>
          </a:p>
          <a:p>
            <a:r>
              <a:rPr lang="en-IN" dirty="0"/>
              <a:t>After entering the password the chatbot is activated by saying the phrase “wake up”. </a:t>
            </a:r>
          </a:p>
          <a:p>
            <a:endParaRPr lang="en-IN" dirty="0"/>
          </a:p>
          <a:p>
            <a:endParaRPr lang="en-IN" dirty="0"/>
          </a:p>
        </p:txBody>
      </p:sp>
      <p:pic>
        <p:nvPicPr>
          <p:cNvPr id="5" name="Picture 4">
            <a:extLst>
              <a:ext uri="{FF2B5EF4-FFF2-40B4-BE49-F238E27FC236}">
                <a16:creationId xmlns:a16="http://schemas.microsoft.com/office/drawing/2014/main" id="{4763F8E9-992D-F3EC-961A-6CAC870714B0}"/>
              </a:ext>
            </a:extLst>
          </p:cNvPr>
          <p:cNvPicPr>
            <a:picLocks noChangeAspect="1"/>
          </p:cNvPicPr>
          <p:nvPr/>
        </p:nvPicPr>
        <p:blipFill>
          <a:blip r:embed="rId2"/>
          <a:stretch>
            <a:fillRect/>
          </a:stretch>
        </p:blipFill>
        <p:spPr>
          <a:xfrm>
            <a:off x="1141413" y="4634967"/>
            <a:ext cx="9496031" cy="1590897"/>
          </a:xfrm>
          <a:prstGeom prst="rect">
            <a:avLst/>
          </a:prstGeom>
        </p:spPr>
      </p:pic>
    </p:spTree>
    <p:extLst>
      <p:ext uri="{BB962C8B-B14F-4D97-AF65-F5344CB8AC3E}">
        <p14:creationId xmlns:p14="http://schemas.microsoft.com/office/powerpoint/2010/main" val="3663869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607892-96AD-5F6F-D72A-87178BCF79BA}"/>
              </a:ext>
            </a:extLst>
          </p:cNvPr>
          <p:cNvSpPr txBox="1"/>
          <p:nvPr/>
        </p:nvSpPr>
        <p:spPr>
          <a:xfrm>
            <a:off x="903515" y="494522"/>
            <a:ext cx="10087947" cy="5509200"/>
          </a:xfrm>
          <a:prstGeom prst="rect">
            <a:avLst/>
          </a:prstGeom>
          <a:noFill/>
        </p:spPr>
        <p:txBody>
          <a:bodyPr wrap="square" rtlCol="0">
            <a:spAutoFit/>
          </a:bodyPr>
          <a:lstStyle/>
          <a:p>
            <a:r>
              <a:rPr lang="en-IN" sz="2200" dirty="0"/>
              <a:t>Once the chatbot is activated, it is capable of providing the following services if asked for:</a:t>
            </a:r>
          </a:p>
          <a:p>
            <a:endParaRPr lang="en-IN" sz="2200" dirty="0"/>
          </a:p>
          <a:p>
            <a:pPr marL="342900" indent="-342900">
              <a:buFont typeface="Wingdings" panose="05000000000000000000" pitchFamily="2" charset="2"/>
              <a:buChar char="Ø"/>
            </a:pPr>
            <a:r>
              <a:rPr lang="en-IN" sz="2200" dirty="0"/>
              <a:t>Information about the temperature/weather.</a:t>
            </a:r>
          </a:p>
          <a:p>
            <a:pPr marL="342900" indent="-342900">
              <a:buFont typeface="Wingdings" panose="05000000000000000000" pitchFamily="2" charset="2"/>
              <a:buChar char="Ø"/>
            </a:pPr>
            <a:endParaRPr lang="en-IN" sz="2200" dirty="0"/>
          </a:p>
          <a:p>
            <a:pPr marL="342900" indent="-342900">
              <a:buFont typeface="Wingdings" panose="05000000000000000000" pitchFamily="2" charset="2"/>
              <a:buChar char="Ø"/>
            </a:pPr>
            <a:r>
              <a:rPr lang="en-IN" sz="2200" dirty="0"/>
              <a:t>Providing customer with the time.</a:t>
            </a:r>
          </a:p>
          <a:p>
            <a:pPr marL="342900" indent="-342900">
              <a:buFont typeface="Wingdings" panose="05000000000000000000" pitchFamily="2" charset="2"/>
              <a:buChar char="Ø"/>
            </a:pPr>
            <a:endParaRPr lang="en-IN" sz="2200" dirty="0"/>
          </a:p>
          <a:p>
            <a:pPr marL="342900" indent="-342900">
              <a:buFont typeface="Wingdings" panose="05000000000000000000" pitchFamily="2" charset="2"/>
              <a:buChar char="Ø"/>
            </a:pPr>
            <a:r>
              <a:rPr lang="en-IN" sz="2200" dirty="0"/>
              <a:t>Opening apps available on the PC.</a:t>
            </a:r>
          </a:p>
          <a:p>
            <a:pPr marL="342900" indent="-342900">
              <a:buFont typeface="Wingdings" panose="05000000000000000000" pitchFamily="2" charset="2"/>
              <a:buChar char="Ø"/>
            </a:pPr>
            <a:endParaRPr lang="en-IN" sz="2200" dirty="0"/>
          </a:p>
          <a:p>
            <a:pPr marL="342900" indent="-342900">
              <a:buFont typeface="Wingdings" panose="05000000000000000000" pitchFamily="2" charset="2"/>
              <a:buChar char="Ø"/>
            </a:pPr>
            <a:r>
              <a:rPr lang="en-IN" sz="2200" dirty="0"/>
              <a:t>Turning the system’s volume up/down.</a:t>
            </a:r>
          </a:p>
          <a:p>
            <a:pPr marL="342900" indent="-342900">
              <a:buFont typeface="Wingdings" panose="05000000000000000000" pitchFamily="2" charset="2"/>
              <a:buChar char="Ø"/>
            </a:pPr>
            <a:endParaRPr lang="en-IN" sz="2200" dirty="0"/>
          </a:p>
          <a:p>
            <a:pPr marL="342900" indent="-342900">
              <a:buFont typeface="Wingdings" panose="05000000000000000000" pitchFamily="2" charset="2"/>
              <a:buChar char="Ø"/>
            </a:pPr>
            <a:r>
              <a:rPr lang="en-IN" sz="2200" dirty="0"/>
              <a:t>Shutting the system down.</a:t>
            </a:r>
          </a:p>
          <a:p>
            <a:pPr marL="342900" indent="-342900">
              <a:buFont typeface="Wingdings" panose="05000000000000000000" pitchFamily="2" charset="2"/>
              <a:buChar char="Ø"/>
            </a:pPr>
            <a:endParaRPr lang="en-IN" sz="2200" dirty="0"/>
          </a:p>
          <a:p>
            <a:pPr marL="342900" indent="-342900">
              <a:buFont typeface="Wingdings" panose="05000000000000000000" pitchFamily="2" charset="2"/>
              <a:buChar char="Ø"/>
            </a:pPr>
            <a:r>
              <a:rPr lang="en-IN" sz="2200" dirty="0"/>
              <a:t>Clicking a screenshot/ your picture.</a:t>
            </a:r>
          </a:p>
          <a:p>
            <a:pPr marL="342900" indent="-342900">
              <a:buFont typeface="Wingdings" panose="05000000000000000000" pitchFamily="2" charset="2"/>
              <a:buChar char="Ø"/>
            </a:pPr>
            <a:endParaRPr lang="en-IN" sz="2200" dirty="0"/>
          </a:p>
          <a:p>
            <a:pPr marL="342900" indent="-342900">
              <a:buFont typeface="Wingdings" panose="05000000000000000000" pitchFamily="2" charset="2"/>
              <a:buChar char="Ø"/>
            </a:pPr>
            <a:r>
              <a:rPr lang="en-IN" sz="2200" dirty="0"/>
              <a:t>Searching for asked information on Google, YouTube or Wikipedia.</a:t>
            </a:r>
          </a:p>
        </p:txBody>
      </p:sp>
      <p:pic>
        <p:nvPicPr>
          <p:cNvPr id="3" name="Picture 2">
            <a:extLst>
              <a:ext uri="{FF2B5EF4-FFF2-40B4-BE49-F238E27FC236}">
                <a16:creationId xmlns:a16="http://schemas.microsoft.com/office/drawing/2014/main" id="{4B70FDD7-AB4D-8080-8BA2-5FD631683E96}"/>
              </a:ext>
            </a:extLst>
          </p:cNvPr>
          <p:cNvPicPr>
            <a:picLocks noChangeAspect="1"/>
          </p:cNvPicPr>
          <p:nvPr/>
        </p:nvPicPr>
        <p:blipFill>
          <a:blip r:embed="rId2"/>
          <a:stretch>
            <a:fillRect/>
          </a:stretch>
        </p:blipFill>
        <p:spPr>
          <a:xfrm>
            <a:off x="6428790" y="1086166"/>
            <a:ext cx="5038531" cy="4325912"/>
          </a:xfrm>
          <a:prstGeom prst="rect">
            <a:avLst/>
          </a:prstGeom>
        </p:spPr>
      </p:pic>
    </p:spTree>
    <p:extLst>
      <p:ext uri="{BB962C8B-B14F-4D97-AF65-F5344CB8AC3E}">
        <p14:creationId xmlns:p14="http://schemas.microsoft.com/office/powerpoint/2010/main" val="1536594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676C-EA2E-E528-F121-EEF236E724BD}"/>
              </a:ext>
            </a:extLst>
          </p:cNvPr>
          <p:cNvSpPr>
            <a:spLocks noGrp="1"/>
          </p:cNvSpPr>
          <p:nvPr>
            <p:ph type="title"/>
          </p:nvPr>
        </p:nvSpPr>
        <p:spPr>
          <a:xfrm>
            <a:off x="1048107" y="340154"/>
            <a:ext cx="9905998" cy="753082"/>
          </a:xfrm>
        </p:spPr>
        <p:txBody>
          <a:bodyPr/>
          <a:lstStyle/>
          <a:p>
            <a:r>
              <a:rPr lang="en-IN" u="sng" dirty="0">
                <a:solidFill>
                  <a:schemeClr val="bg1"/>
                </a:solidFill>
              </a:rPr>
              <a:t>Benefits of chatbots:</a:t>
            </a:r>
          </a:p>
        </p:txBody>
      </p:sp>
      <p:sp>
        <p:nvSpPr>
          <p:cNvPr id="3" name="Content Placeholder 2">
            <a:extLst>
              <a:ext uri="{FF2B5EF4-FFF2-40B4-BE49-F238E27FC236}">
                <a16:creationId xmlns:a16="http://schemas.microsoft.com/office/drawing/2014/main" id="{50CC1996-3E8F-541F-120A-E8B649ECCCC8}"/>
              </a:ext>
            </a:extLst>
          </p:cNvPr>
          <p:cNvSpPr>
            <a:spLocks noGrp="1"/>
          </p:cNvSpPr>
          <p:nvPr>
            <p:ph idx="1"/>
          </p:nvPr>
        </p:nvSpPr>
        <p:spPr>
          <a:xfrm>
            <a:off x="970384" y="1093236"/>
            <a:ext cx="9983721" cy="4671528"/>
          </a:xfrm>
        </p:spPr>
        <p:txBody>
          <a:bodyPr>
            <a:noAutofit/>
          </a:bodyPr>
          <a:lstStyle/>
          <a:p>
            <a:r>
              <a:rPr lang="en-US" sz="1800" dirty="0"/>
              <a:t>Chatbots have become increasingly popular in recent years due to the numerous benefits they offer. Some of the benefits of chatbots include:</a:t>
            </a:r>
          </a:p>
          <a:p>
            <a:pPr>
              <a:buFont typeface="Wingdings" panose="05000000000000000000" pitchFamily="2" charset="2"/>
              <a:buChar char="Ø"/>
            </a:pPr>
            <a:r>
              <a:rPr lang="en-US" sz="1800" dirty="0">
                <a:solidFill>
                  <a:schemeClr val="bg1"/>
                </a:solidFill>
              </a:rPr>
              <a:t> </a:t>
            </a:r>
            <a:r>
              <a:rPr lang="en-US" sz="1800" u="sng" dirty="0">
                <a:solidFill>
                  <a:schemeClr val="bg1"/>
                </a:solidFill>
              </a:rPr>
              <a:t>Improved customer service: </a:t>
            </a:r>
            <a:r>
              <a:rPr lang="en-US" sz="1800" dirty="0"/>
              <a:t>Chatbots provide 24/7 customer support, helping customers get quick and accurate answers to their questions and concerns.</a:t>
            </a:r>
          </a:p>
          <a:p>
            <a:pPr>
              <a:buFont typeface="Wingdings" panose="05000000000000000000" pitchFamily="2" charset="2"/>
              <a:buChar char="Ø"/>
            </a:pPr>
            <a:r>
              <a:rPr lang="en-US" sz="1800" u="sng" dirty="0">
                <a:solidFill>
                  <a:schemeClr val="bg1"/>
                </a:solidFill>
              </a:rPr>
              <a:t>Increased efficiency:</a:t>
            </a:r>
            <a:r>
              <a:rPr lang="en-US" sz="1800" dirty="0"/>
              <a:t> Chatbots can handle multiple conversations at once, making them more efficient than human customer service representatives.</a:t>
            </a:r>
          </a:p>
          <a:p>
            <a:pPr>
              <a:buFont typeface="Wingdings" panose="05000000000000000000" pitchFamily="2" charset="2"/>
              <a:buChar char="Ø"/>
            </a:pPr>
            <a:r>
              <a:rPr lang="en-US" sz="1800" u="sng" dirty="0">
                <a:solidFill>
                  <a:schemeClr val="bg1"/>
                </a:solidFill>
              </a:rPr>
              <a:t>Cost savings:</a:t>
            </a:r>
            <a:r>
              <a:rPr lang="en-US" sz="1800" dirty="0"/>
              <a:t> Chatbots can significantly reduce costs for businesses by reducing the need for human customer service representatives.</a:t>
            </a:r>
          </a:p>
          <a:p>
            <a:pPr>
              <a:buFont typeface="Wingdings" panose="05000000000000000000" pitchFamily="2" charset="2"/>
              <a:buChar char="Ø"/>
            </a:pPr>
            <a:r>
              <a:rPr lang="en-US" sz="1800" u="sng" dirty="0">
                <a:solidFill>
                  <a:schemeClr val="bg1"/>
                </a:solidFill>
              </a:rPr>
              <a:t>Personalization: </a:t>
            </a:r>
            <a:r>
              <a:rPr lang="en-US" sz="1800" dirty="0"/>
              <a:t>Chatbots can provide personalized interactions with customers by using information such as user history and preferences to provide relevant recommendations and solutions.</a:t>
            </a:r>
          </a:p>
          <a:p>
            <a:pPr>
              <a:buFont typeface="Wingdings" panose="05000000000000000000" pitchFamily="2" charset="2"/>
              <a:buChar char="Ø"/>
            </a:pPr>
            <a:r>
              <a:rPr lang="en-US" sz="1800" u="sng" dirty="0">
                <a:solidFill>
                  <a:schemeClr val="bg1"/>
                </a:solidFill>
              </a:rPr>
              <a:t>Increased engagement: </a:t>
            </a:r>
            <a:r>
              <a:rPr lang="en-US" sz="1800" dirty="0"/>
              <a:t>Chatbots can increase customer engagement by providing interactive and conversational experiences.</a:t>
            </a:r>
          </a:p>
          <a:p>
            <a:pPr>
              <a:buFont typeface="Wingdings" panose="05000000000000000000" pitchFamily="2" charset="2"/>
              <a:buChar char="Ø"/>
            </a:pPr>
            <a:r>
              <a:rPr lang="en-US" sz="1800" u="sng" dirty="0">
                <a:solidFill>
                  <a:schemeClr val="bg1"/>
                </a:solidFill>
              </a:rPr>
              <a:t>Multilingual support: </a:t>
            </a:r>
            <a:r>
              <a:rPr lang="en-US" sz="1800" dirty="0"/>
              <a:t>Chatbots can communicate with customers in multiple languages, making them accessible to a global audience.</a:t>
            </a:r>
            <a:endParaRPr lang="en-IN" sz="1800" dirty="0"/>
          </a:p>
        </p:txBody>
      </p:sp>
    </p:spTree>
    <p:extLst>
      <p:ext uri="{BB962C8B-B14F-4D97-AF65-F5344CB8AC3E}">
        <p14:creationId xmlns:p14="http://schemas.microsoft.com/office/powerpoint/2010/main" val="1212215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C6BFA-18EE-E673-7879-06D031EE8DFF}"/>
              </a:ext>
            </a:extLst>
          </p:cNvPr>
          <p:cNvSpPr>
            <a:spLocks noGrp="1"/>
          </p:cNvSpPr>
          <p:nvPr>
            <p:ph type="title"/>
          </p:nvPr>
        </p:nvSpPr>
        <p:spPr>
          <a:xfrm>
            <a:off x="957943" y="652463"/>
            <a:ext cx="5934508" cy="566057"/>
          </a:xfrm>
        </p:spPr>
        <p:txBody>
          <a:bodyPr/>
          <a:lstStyle/>
          <a:p>
            <a:r>
              <a:rPr lang="en-IN" u="sng" dirty="0">
                <a:solidFill>
                  <a:schemeClr val="bg1"/>
                </a:solidFill>
              </a:rPr>
              <a:t>Use cases of chatbots:</a:t>
            </a:r>
          </a:p>
        </p:txBody>
      </p:sp>
      <p:sp>
        <p:nvSpPr>
          <p:cNvPr id="4" name="Text Placeholder 3">
            <a:extLst>
              <a:ext uri="{FF2B5EF4-FFF2-40B4-BE49-F238E27FC236}">
                <a16:creationId xmlns:a16="http://schemas.microsoft.com/office/drawing/2014/main" id="{DD2D6BE3-3438-63EB-3D9F-46F5FB7D4198}"/>
              </a:ext>
            </a:extLst>
          </p:cNvPr>
          <p:cNvSpPr>
            <a:spLocks noGrp="1"/>
          </p:cNvSpPr>
          <p:nvPr>
            <p:ph type="body" sz="half" idx="2"/>
          </p:nvPr>
        </p:nvSpPr>
        <p:spPr>
          <a:xfrm>
            <a:off x="883298" y="1240972"/>
            <a:ext cx="5934511" cy="4615543"/>
          </a:xfrm>
        </p:spPr>
        <p:txBody>
          <a:bodyPr>
            <a:noAutofit/>
          </a:bodyPr>
          <a:lstStyle/>
          <a:p>
            <a:r>
              <a:rPr lang="en-US" sz="2200" dirty="0"/>
              <a:t>Chatbots can be used in a variety of industries and for a range of purposes. Some common use cases of chatbots include:</a:t>
            </a:r>
          </a:p>
          <a:p>
            <a:pPr marL="285750" indent="-285750">
              <a:buFont typeface="Wingdings" panose="05000000000000000000" pitchFamily="2" charset="2"/>
              <a:buChar char="Ø"/>
            </a:pPr>
            <a:r>
              <a:rPr lang="en-US" sz="2200" u="sng" dirty="0">
                <a:solidFill>
                  <a:schemeClr val="bg1"/>
                </a:solidFill>
              </a:rPr>
              <a:t>Customer service: </a:t>
            </a:r>
            <a:r>
              <a:rPr lang="en-US" sz="2200" dirty="0"/>
              <a:t>Chatbots can be used to provide 24/7 customer support, answering frequently asked questions, resolving issues, and directing customers to the appropriate resources.</a:t>
            </a:r>
          </a:p>
          <a:p>
            <a:pPr marL="285750" indent="-285750">
              <a:buFont typeface="Wingdings" panose="05000000000000000000" pitchFamily="2" charset="2"/>
              <a:buChar char="Ø"/>
            </a:pPr>
            <a:r>
              <a:rPr lang="en-US" sz="2200" u="sng" dirty="0">
                <a:solidFill>
                  <a:schemeClr val="bg1"/>
                </a:solidFill>
              </a:rPr>
              <a:t>Entertainment</a:t>
            </a:r>
            <a:r>
              <a:rPr lang="en-US" sz="2200" dirty="0"/>
              <a:t>: Chatbots can be used to provide personalized recommendations for movies, TV shows, and music, and provide interactive experiences such as quizzes and games.</a:t>
            </a:r>
            <a:endParaRPr lang="en-IN" sz="2200" dirty="0"/>
          </a:p>
        </p:txBody>
      </p:sp>
      <p:pic>
        <p:nvPicPr>
          <p:cNvPr id="8" name="Picture 7">
            <a:extLst>
              <a:ext uri="{FF2B5EF4-FFF2-40B4-BE49-F238E27FC236}">
                <a16:creationId xmlns:a16="http://schemas.microsoft.com/office/drawing/2014/main" id="{68859B98-B328-2808-EA53-94F7495A439D}"/>
              </a:ext>
            </a:extLst>
          </p:cNvPr>
          <p:cNvPicPr>
            <a:picLocks noChangeAspect="1"/>
          </p:cNvPicPr>
          <p:nvPr/>
        </p:nvPicPr>
        <p:blipFill>
          <a:blip r:embed="rId2"/>
          <a:stretch>
            <a:fillRect/>
          </a:stretch>
        </p:blipFill>
        <p:spPr>
          <a:xfrm>
            <a:off x="6811347" y="743125"/>
            <a:ext cx="4497355" cy="5462412"/>
          </a:xfrm>
          <a:prstGeom prst="rect">
            <a:avLst/>
          </a:prstGeom>
        </p:spPr>
      </p:pic>
    </p:spTree>
    <p:extLst>
      <p:ext uri="{BB962C8B-B14F-4D97-AF65-F5344CB8AC3E}">
        <p14:creationId xmlns:p14="http://schemas.microsoft.com/office/powerpoint/2010/main" val="40646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7AC514-5A46-4943-9C84-E69C0587C0E2}"/>
              </a:ext>
            </a:extLst>
          </p:cNvPr>
          <p:cNvSpPr txBox="1"/>
          <p:nvPr/>
        </p:nvSpPr>
        <p:spPr>
          <a:xfrm>
            <a:off x="1063690" y="858416"/>
            <a:ext cx="9741159" cy="5878532"/>
          </a:xfrm>
          <a:prstGeom prst="rect">
            <a:avLst/>
          </a:prstGeom>
          <a:noFill/>
        </p:spPr>
        <p:txBody>
          <a:bodyPr wrap="square" rtlCol="0">
            <a:spAutoFit/>
          </a:bodyPr>
          <a:lstStyle/>
          <a:p>
            <a:pPr marL="285750" indent="-285750">
              <a:buFont typeface="Wingdings" panose="05000000000000000000" pitchFamily="2" charset="2"/>
              <a:buChar char="Ø"/>
            </a:pPr>
            <a:r>
              <a:rPr lang="en-US" sz="2400" u="sng" dirty="0">
                <a:solidFill>
                  <a:schemeClr val="bg1"/>
                </a:solidFill>
              </a:rPr>
              <a:t>E-commerce: </a:t>
            </a:r>
            <a:r>
              <a:rPr lang="en-US" sz="2400" dirty="0"/>
              <a:t>Chatbots can be used to help customers find products, make purchases, and track orders.</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u="sng" dirty="0">
                <a:solidFill>
                  <a:schemeClr val="bg1"/>
                </a:solidFill>
              </a:rPr>
              <a:t>Healthcare: </a:t>
            </a:r>
            <a:r>
              <a:rPr lang="en-US" sz="2400" dirty="0"/>
              <a:t>Chatbots can be used to provide medical advice, schedule appointments, and remind patients to take medication.</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u="sng" dirty="0">
                <a:solidFill>
                  <a:schemeClr val="bg1"/>
                </a:solidFill>
              </a:rPr>
              <a:t>Banking: </a:t>
            </a:r>
            <a:r>
              <a:rPr lang="en-US" sz="2400" dirty="0"/>
              <a:t>Chatbots can be used to help customers manage their accounts, make transactions, and resolve issues.</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u="sng" dirty="0">
                <a:solidFill>
                  <a:schemeClr val="bg1"/>
                </a:solidFill>
              </a:rPr>
              <a:t>Travel:</a:t>
            </a:r>
            <a:r>
              <a:rPr lang="en-US" sz="2400" dirty="0"/>
              <a:t> Chatbots can be used to provide travel information, book flights and hotels and provide recommendations for local activities and attractions.</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u="sng" dirty="0">
                <a:solidFill>
                  <a:schemeClr val="bg1"/>
                </a:solidFill>
              </a:rPr>
              <a:t>Education:</a:t>
            </a:r>
            <a:r>
              <a:rPr lang="en-US" sz="2400" dirty="0"/>
              <a:t> Chatbots can be used to</a:t>
            </a:r>
            <a:r>
              <a:rPr lang="en-US" sz="2000" dirty="0"/>
              <a:t> </a:t>
            </a:r>
            <a:r>
              <a:rPr lang="en-US" sz="2400" dirty="0"/>
              <a:t>provide online tutoring, answer student questions, and provide feedback on assignments.</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endParaRPr lang="en-IN" sz="2000" dirty="0"/>
          </a:p>
        </p:txBody>
      </p:sp>
    </p:spTree>
    <p:extLst>
      <p:ext uri="{BB962C8B-B14F-4D97-AF65-F5344CB8AC3E}">
        <p14:creationId xmlns:p14="http://schemas.microsoft.com/office/powerpoint/2010/main" val="108632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BF53-B3D1-A246-FF16-DA09EED62F3F}"/>
              </a:ext>
            </a:extLst>
          </p:cNvPr>
          <p:cNvSpPr>
            <a:spLocks noGrp="1"/>
          </p:cNvSpPr>
          <p:nvPr>
            <p:ph type="title"/>
          </p:nvPr>
        </p:nvSpPr>
        <p:spPr>
          <a:xfrm>
            <a:off x="1111865" y="357261"/>
            <a:ext cx="9905998" cy="781074"/>
          </a:xfrm>
        </p:spPr>
        <p:txBody>
          <a:bodyPr/>
          <a:lstStyle/>
          <a:p>
            <a:r>
              <a:rPr lang="en-IN" u="sng" dirty="0">
                <a:solidFill>
                  <a:schemeClr val="bg1"/>
                </a:solidFill>
              </a:rPr>
              <a:t>Limitations of chatbots:</a:t>
            </a:r>
          </a:p>
        </p:txBody>
      </p:sp>
      <p:sp>
        <p:nvSpPr>
          <p:cNvPr id="3" name="TextBox 2">
            <a:extLst>
              <a:ext uri="{FF2B5EF4-FFF2-40B4-BE49-F238E27FC236}">
                <a16:creationId xmlns:a16="http://schemas.microsoft.com/office/drawing/2014/main" id="{31CCCB9F-7AE7-C20E-72C6-9587C586DA6A}"/>
              </a:ext>
            </a:extLst>
          </p:cNvPr>
          <p:cNvSpPr txBox="1"/>
          <p:nvPr/>
        </p:nvSpPr>
        <p:spPr>
          <a:xfrm>
            <a:off x="1052769" y="1053094"/>
            <a:ext cx="9965094" cy="6463308"/>
          </a:xfrm>
          <a:prstGeom prst="rect">
            <a:avLst/>
          </a:prstGeom>
          <a:noFill/>
        </p:spPr>
        <p:txBody>
          <a:bodyPr wrap="square" rtlCol="0">
            <a:spAutoFit/>
          </a:bodyPr>
          <a:lstStyle/>
          <a:p>
            <a:r>
              <a:rPr lang="en-US" sz="2200" dirty="0"/>
              <a:t>While chatbots offer many benefits, there are also some limitations to consider. Some of the key limitations of chatbots include:</a:t>
            </a:r>
          </a:p>
          <a:p>
            <a:endParaRPr lang="en-US" sz="2200" dirty="0"/>
          </a:p>
          <a:p>
            <a:pPr marL="342900" indent="-342900">
              <a:buFont typeface="Wingdings" panose="05000000000000000000" pitchFamily="2" charset="2"/>
              <a:buChar char="Ø"/>
            </a:pPr>
            <a:r>
              <a:rPr lang="en-US" sz="2200" u="sng" dirty="0">
                <a:solidFill>
                  <a:schemeClr val="bg1"/>
                </a:solidFill>
              </a:rPr>
              <a:t>Limited functionality: </a:t>
            </a:r>
            <a:r>
              <a:rPr lang="en-US" sz="2200" dirty="0"/>
              <a:t>Chatbots are designed to perform specific tasks, which means they may not be able to handle more complex or nuanced interactions.</a:t>
            </a:r>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r>
              <a:rPr lang="en-US" sz="2200" u="sng" dirty="0">
                <a:solidFill>
                  <a:schemeClr val="bg1"/>
                </a:solidFill>
              </a:rPr>
              <a:t>Lack of human touch: </a:t>
            </a:r>
            <a:r>
              <a:rPr lang="en-US" sz="2200" dirty="0"/>
              <a:t>Chatbots lack the human touch and empathy that can be important in certain situations, such as when dealing with emotional or sensitive issues.</a:t>
            </a:r>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r>
              <a:rPr lang="en-US" sz="2200" u="sng" dirty="0">
                <a:solidFill>
                  <a:schemeClr val="bg1"/>
                </a:solidFill>
              </a:rPr>
              <a:t>Need for ongoing maintenance:</a:t>
            </a:r>
            <a:r>
              <a:rPr lang="en-US" sz="2200" dirty="0"/>
              <a:t> Chatbots require ongoing maintenance and updates to ensure they continue to function properly and deliver a positive user experience.</a:t>
            </a:r>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r>
              <a:rPr lang="en-US" sz="2200" u="sng" dirty="0">
                <a:solidFill>
                  <a:schemeClr val="bg1"/>
                </a:solidFill>
              </a:rPr>
              <a:t>Accuracy issues: </a:t>
            </a:r>
            <a:r>
              <a:rPr lang="en-US" sz="2200" dirty="0"/>
              <a:t>Chatbots may make errors in understanding and responding to user input, which can lead to frustration for users.</a:t>
            </a:r>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endParaRPr lang="en-US" sz="2200" dirty="0"/>
          </a:p>
          <a:p>
            <a:pPr marL="342900" indent="-342900">
              <a:buFont typeface="Wingdings" panose="05000000000000000000" pitchFamily="2" charset="2"/>
              <a:buChar char="Ø"/>
            </a:pPr>
            <a:endParaRPr lang="en-US" sz="2200" dirty="0"/>
          </a:p>
          <a:p>
            <a:endParaRPr lang="en-IN" dirty="0"/>
          </a:p>
        </p:txBody>
      </p:sp>
    </p:spTree>
    <p:extLst>
      <p:ext uri="{BB962C8B-B14F-4D97-AF65-F5344CB8AC3E}">
        <p14:creationId xmlns:p14="http://schemas.microsoft.com/office/powerpoint/2010/main" val="3830155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F0EB-BF9A-5E98-4696-20D94F743F6A}"/>
              </a:ext>
            </a:extLst>
          </p:cNvPr>
          <p:cNvSpPr>
            <a:spLocks noGrp="1"/>
          </p:cNvSpPr>
          <p:nvPr>
            <p:ph type="title"/>
          </p:nvPr>
        </p:nvSpPr>
        <p:spPr>
          <a:xfrm>
            <a:off x="1188066" y="611155"/>
            <a:ext cx="5934508" cy="911290"/>
          </a:xfrm>
        </p:spPr>
        <p:txBody>
          <a:bodyPr>
            <a:normAutofit fontScale="90000"/>
          </a:bodyPr>
          <a:lstStyle/>
          <a:p>
            <a:r>
              <a:rPr lang="en-IN" u="sng" dirty="0">
                <a:solidFill>
                  <a:schemeClr val="bg1"/>
                </a:solidFill>
              </a:rPr>
              <a:t>Role of data science in chatbots:</a:t>
            </a:r>
          </a:p>
        </p:txBody>
      </p:sp>
      <p:sp>
        <p:nvSpPr>
          <p:cNvPr id="4" name="Text Placeholder 3">
            <a:extLst>
              <a:ext uri="{FF2B5EF4-FFF2-40B4-BE49-F238E27FC236}">
                <a16:creationId xmlns:a16="http://schemas.microsoft.com/office/drawing/2014/main" id="{C9E99B90-196B-8A2C-D1AA-9F8F6030346B}"/>
              </a:ext>
            </a:extLst>
          </p:cNvPr>
          <p:cNvSpPr>
            <a:spLocks noGrp="1"/>
          </p:cNvSpPr>
          <p:nvPr>
            <p:ph type="body" sz="half" idx="2"/>
          </p:nvPr>
        </p:nvSpPr>
        <p:spPr>
          <a:xfrm>
            <a:off x="817984" y="1662405"/>
            <a:ext cx="5934511" cy="4270310"/>
          </a:xfrm>
        </p:spPr>
        <p:txBody>
          <a:bodyPr>
            <a:noAutofit/>
          </a:bodyPr>
          <a:lstStyle/>
          <a:p>
            <a:pPr marL="342900" indent="-342900">
              <a:buFont typeface="Wingdings" panose="05000000000000000000" pitchFamily="2" charset="2"/>
              <a:buChar char="Ø"/>
            </a:pPr>
            <a:r>
              <a:rPr lang="en-US" sz="2200" dirty="0"/>
              <a:t>Data science plays a critical role in the development and optimization of chatbots. By leveraging data science techniques such as NLP, machine learning, and sentiment analysis, businesses can create chatbots that are more effective, personalized, and engaging for users. </a:t>
            </a:r>
          </a:p>
          <a:p>
            <a:pPr marL="342900" indent="-342900">
              <a:buFont typeface="Wingdings" panose="05000000000000000000" pitchFamily="2" charset="2"/>
              <a:buChar char="Ø"/>
            </a:pPr>
            <a:r>
              <a:rPr lang="en-US" sz="2200" dirty="0"/>
              <a:t>Data science techniques can be used to analyze user data and preferences, allowing chatbots to provide more personalized recommendations and solutions.</a:t>
            </a:r>
            <a:endParaRPr lang="en-IN" sz="2200" dirty="0"/>
          </a:p>
        </p:txBody>
      </p:sp>
      <p:pic>
        <p:nvPicPr>
          <p:cNvPr id="5" name="Picture 4">
            <a:extLst>
              <a:ext uri="{FF2B5EF4-FFF2-40B4-BE49-F238E27FC236}">
                <a16:creationId xmlns:a16="http://schemas.microsoft.com/office/drawing/2014/main" id="{8286FD5C-F87A-94F0-1AC2-96B279072A28}"/>
              </a:ext>
            </a:extLst>
          </p:cNvPr>
          <p:cNvPicPr>
            <a:picLocks noChangeAspect="1"/>
          </p:cNvPicPr>
          <p:nvPr/>
        </p:nvPicPr>
        <p:blipFill rotWithShape="1">
          <a:blip r:embed="rId2"/>
          <a:srcRect r="2206" b="8654"/>
          <a:stretch/>
        </p:blipFill>
        <p:spPr>
          <a:xfrm>
            <a:off x="6954623" y="1016707"/>
            <a:ext cx="4419393" cy="5034196"/>
          </a:xfrm>
          <a:prstGeom prst="rect">
            <a:avLst/>
          </a:prstGeom>
        </p:spPr>
      </p:pic>
    </p:spTree>
    <p:extLst>
      <p:ext uri="{BB962C8B-B14F-4D97-AF65-F5344CB8AC3E}">
        <p14:creationId xmlns:p14="http://schemas.microsoft.com/office/powerpoint/2010/main" val="2640993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2D63-1173-4309-1AE2-359D027783FF}"/>
              </a:ext>
            </a:extLst>
          </p:cNvPr>
          <p:cNvSpPr>
            <a:spLocks noGrp="1"/>
          </p:cNvSpPr>
          <p:nvPr>
            <p:ph type="title"/>
          </p:nvPr>
        </p:nvSpPr>
        <p:spPr>
          <a:xfrm>
            <a:off x="1141413" y="618518"/>
            <a:ext cx="9905998" cy="865049"/>
          </a:xfrm>
        </p:spPr>
        <p:txBody>
          <a:bodyPr/>
          <a:lstStyle/>
          <a:p>
            <a:r>
              <a:rPr lang="en-IN" u="sng" dirty="0">
                <a:solidFill>
                  <a:schemeClr val="bg1"/>
                </a:solidFill>
              </a:rPr>
              <a:t>OBJECTIVE:</a:t>
            </a:r>
          </a:p>
        </p:txBody>
      </p:sp>
      <p:sp>
        <p:nvSpPr>
          <p:cNvPr id="3" name="Content Placeholder 2">
            <a:extLst>
              <a:ext uri="{FF2B5EF4-FFF2-40B4-BE49-F238E27FC236}">
                <a16:creationId xmlns:a16="http://schemas.microsoft.com/office/drawing/2014/main" id="{D5A03479-0DB0-68CC-4878-56D42EEC42FC}"/>
              </a:ext>
            </a:extLst>
          </p:cNvPr>
          <p:cNvSpPr>
            <a:spLocks noGrp="1"/>
          </p:cNvSpPr>
          <p:nvPr>
            <p:ph idx="1"/>
          </p:nvPr>
        </p:nvSpPr>
        <p:spPr>
          <a:xfrm>
            <a:off x="1141413" y="1483566"/>
            <a:ext cx="9905998" cy="4646645"/>
          </a:xfrm>
        </p:spPr>
        <p:txBody>
          <a:bodyPr/>
          <a:lstStyle/>
          <a:p>
            <a:r>
              <a:rPr lang="en-IN" sz="2800" dirty="0"/>
              <a:t>The objective of this project is to create a chatbot from scratch.</a:t>
            </a:r>
          </a:p>
          <a:p>
            <a:pPr marL="0" indent="0">
              <a:buNone/>
            </a:pPr>
            <a:endParaRPr lang="en-IN" sz="2800" dirty="0"/>
          </a:p>
          <a:p>
            <a:r>
              <a:rPr lang="en-IN" sz="2800" dirty="0"/>
              <a:t>After execution of the code, the resultant chatbot will tend to the needs of the customer if available.</a:t>
            </a:r>
          </a:p>
          <a:p>
            <a:endParaRPr lang="en-IN" sz="2800" dirty="0"/>
          </a:p>
          <a:p>
            <a:r>
              <a:rPr lang="en-IN" sz="2800" dirty="0"/>
              <a:t>The said chatbot, when asked for will bring forth information regarding the temperature/weather, time, open apps etc.</a:t>
            </a:r>
          </a:p>
          <a:p>
            <a:endParaRPr lang="en-IN" dirty="0"/>
          </a:p>
        </p:txBody>
      </p:sp>
    </p:spTree>
    <p:extLst>
      <p:ext uri="{BB962C8B-B14F-4D97-AF65-F5344CB8AC3E}">
        <p14:creationId xmlns:p14="http://schemas.microsoft.com/office/powerpoint/2010/main" val="1333756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A86C7-4DEC-B55D-CA11-E3AEF8950D7A}"/>
              </a:ext>
            </a:extLst>
          </p:cNvPr>
          <p:cNvSpPr>
            <a:spLocks noGrp="1"/>
          </p:cNvSpPr>
          <p:nvPr>
            <p:ph type="title"/>
          </p:nvPr>
        </p:nvSpPr>
        <p:spPr>
          <a:xfrm>
            <a:off x="1141413" y="618518"/>
            <a:ext cx="9905998" cy="781074"/>
          </a:xfrm>
        </p:spPr>
        <p:txBody>
          <a:bodyPr/>
          <a:lstStyle/>
          <a:p>
            <a:r>
              <a:rPr lang="en-IN" u="sng" dirty="0">
                <a:solidFill>
                  <a:schemeClr val="bg1"/>
                </a:solidFill>
              </a:rPr>
              <a:t>Conclusion:</a:t>
            </a:r>
          </a:p>
        </p:txBody>
      </p:sp>
      <p:sp>
        <p:nvSpPr>
          <p:cNvPr id="3" name="TextBox 2">
            <a:extLst>
              <a:ext uri="{FF2B5EF4-FFF2-40B4-BE49-F238E27FC236}">
                <a16:creationId xmlns:a16="http://schemas.microsoft.com/office/drawing/2014/main" id="{42B2F1C3-2BFD-0FE2-FEEA-8EB7ADBF076F}"/>
              </a:ext>
            </a:extLst>
          </p:cNvPr>
          <p:cNvSpPr txBox="1"/>
          <p:nvPr/>
        </p:nvSpPr>
        <p:spPr>
          <a:xfrm>
            <a:off x="1045029" y="1399592"/>
            <a:ext cx="9722498" cy="452431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In conclusion, chatbots offer a wide range of benefits and use cases for businesses and organizations of all types by providing 24/7 customer support, streamlining operations, and providing personalized interactions.</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While there are some limitations to consider, such as language limitations and accuracy issues, these can be mitigated through careful design and ongoing maintenance. Data science plays a crucial role in the development and optimization of chatbots.</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Overall, chatbots represent an exciting and rapidly evolving technology that holds great promise for businesses looking to enhance customer experiences and drive growth</a:t>
            </a:r>
            <a:endParaRPr lang="en-IN" sz="2400" dirty="0"/>
          </a:p>
        </p:txBody>
      </p:sp>
    </p:spTree>
    <p:extLst>
      <p:ext uri="{BB962C8B-B14F-4D97-AF65-F5344CB8AC3E}">
        <p14:creationId xmlns:p14="http://schemas.microsoft.com/office/powerpoint/2010/main" val="82218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B81D7-8A53-F01E-8FF1-D9E306208DED}"/>
              </a:ext>
            </a:extLst>
          </p:cNvPr>
          <p:cNvSpPr>
            <a:spLocks noGrp="1"/>
          </p:cNvSpPr>
          <p:nvPr>
            <p:ph type="title"/>
          </p:nvPr>
        </p:nvSpPr>
        <p:spPr>
          <a:xfrm>
            <a:off x="1141413" y="307910"/>
            <a:ext cx="9905998" cy="1194319"/>
          </a:xfrm>
        </p:spPr>
        <p:txBody>
          <a:bodyPr/>
          <a:lstStyle/>
          <a:p>
            <a:r>
              <a:rPr lang="en-IN" u="sng" dirty="0">
                <a:solidFill>
                  <a:schemeClr val="bg1"/>
                </a:solidFill>
              </a:rPr>
              <a:t>WHAT IS A CHATBOT?</a:t>
            </a:r>
          </a:p>
        </p:txBody>
      </p:sp>
      <p:sp>
        <p:nvSpPr>
          <p:cNvPr id="3" name="Content Placeholder 2">
            <a:extLst>
              <a:ext uri="{FF2B5EF4-FFF2-40B4-BE49-F238E27FC236}">
                <a16:creationId xmlns:a16="http://schemas.microsoft.com/office/drawing/2014/main" id="{07D28C02-4378-D540-BF28-E9B143B1C659}"/>
              </a:ext>
            </a:extLst>
          </p:cNvPr>
          <p:cNvSpPr>
            <a:spLocks noGrp="1"/>
          </p:cNvSpPr>
          <p:nvPr>
            <p:ph idx="1"/>
          </p:nvPr>
        </p:nvSpPr>
        <p:spPr>
          <a:xfrm>
            <a:off x="1141413" y="1502229"/>
            <a:ext cx="9905998" cy="4288972"/>
          </a:xfrm>
        </p:spPr>
        <p:txBody>
          <a:bodyPr>
            <a:normAutofit lnSpcReduction="10000"/>
          </a:bodyPr>
          <a:lstStyle/>
          <a:p>
            <a:r>
              <a:rPr lang="en-US" dirty="0"/>
              <a:t>A chatbot is a computer program designed to simulate conversation with human users, either through text-based messaging or voice-based interactions.</a:t>
            </a:r>
          </a:p>
          <a:p>
            <a:pPr marL="0" indent="0">
              <a:buNone/>
            </a:pPr>
            <a:endParaRPr lang="en-US" dirty="0"/>
          </a:p>
          <a:p>
            <a:r>
              <a:rPr lang="en-US" dirty="0"/>
              <a:t> Chatbots are typically powered by Machine Learning (ML) algorithms that enable them to understand natural language, analyze input, and generate appropriate responses. </a:t>
            </a:r>
          </a:p>
          <a:p>
            <a:pPr marL="0" indent="0">
              <a:buNone/>
            </a:pPr>
            <a:endParaRPr lang="en-US" dirty="0"/>
          </a:p>
          <a:p>
            <a:r>
              <a:rPr lang="en-US" dirty="0"/>
              <a:t>They are commonly used in a wide range of applications, such as customer service, marketing, and personal assistance. </a:t>
            </a:r>
            <a:endParaRPr lang="en-IN" dirty="0"/>
          </a:p>
        </p:txBody>
      </p:sp>
    </p:spTree>
    <p:extLst>
      <p:ext uri="{BB962C8B-B14F-4D97-AF65-F5344CB8AC3E}">
        <p14:creationId xmlns:p14="http://schemas.microsoft.com/office/powerpoint/2010/main" val="182442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FA7ECEC-B6B7-DBAC-D7A5-6E17D44B95B6}"/>
              </a:ext>
            </a:extLst>
          </p:cNvPr>
          <p:cNvSpPr>
            <a:spLocks noGrp="1"/>
          </p:cNvSpPr>
          <p:nvPr>
            <p:ph type="body" sz="half" idx="2"/>
          </p:nvPr>
        </p:nvSpPr>
        <p:spPr>
          <a:xfrm>
            <a:off x="920654" y="838200"/>
            <a:ext cx="5934511" cy="5181599"/>
          </a:xfrm>
        </p:spPr>
        <p:txBody>
          <a:bodyPr>
            <a:noAutofit/>
          </a:bodyPr>
          <a:lstStyle/>
          <a:p>
            <a:pPr marL="285750" indent="-285750">
              <a:buFont typeface="Arial" panose="020B0604020202020204" pitchFamily="34" charset="0"/>
              <a:buChar char="•"/>
            </a:pPr>
            <a:r>
              <a:rPr lang="en-US" sz="2400" dirty="0"/>
              <a:t>Chatbots can be integrated into messaging platforms, websites, mobile apps, and other digital interfaces to provide instant support and engagement to users.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They can be programmed to perform a wide range of tasks, such as answering customer support inquiries, scheduling appointments, making reservations, providing information, and even playing games. </a:t>
            </a:r>
          </a:p>
          <a:p>
            <a:endParaRPr lang="en-US" sz="2200" dirty="0"/>
          </a:p>
        </p:txBody>
      </p:sp>
      <p:pic>
        <p:nvPicPr>
          <p:cNvPr id="13" name="Picture 12">
            <a:extLst>
              <a:ext uri="{FF2B5EF4-FFF2-40B4-BE49-F238E27FC236}">
                <a16:creationId xmlns:a16="http://schemas.microsoft.com/office/drawing/2014/main" id="{72ABA883-CD3A-1AA1-A8DF-661D4CBBC879}"/>
              </a:ext>
            </a:extLst>
          </p:cNvPr>
          <p:cNvPicPr>
            <a:picLocks noChangeAspect="1"/>
          </p:cNvPicPr>
          <p:nvPr/>
        </p:nvPicPr>
        <p:blipFill>
          <a:blip r:embed="rId2"/>
          <a:stretch>
            <a:fillRect/>
          </a:stretch>
        </p:blipFill>
        <p:spPr>
          <a:xfrm>
            <a:off x="6855165" y="838200"/>
            <a:ext cx="4500191" cy="5102384"/>
          </a:xfrm>
          <a:prstGeom prst="rect">
            <a:avLst/>
          </a:prstGeom>
        </p:spPr>
      </p:pic>
    </p:spTree>
    <p:extLst>
      <p:ext uri="{BB962C8B-B14F-4D97-AF65-F5344CB8AC3E}">
        <p14:creationId xmlns:p14="http://schemas.microsoft.com/office/powerpoint/2010/main" val="728685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445E-2427-B575-22F1-61A586C78439}"/>
              </a:ext>
            </a:extLst>
          </p:cNvPr>
          <p:cNvSpPr>
            <a:spLocks noGrp="1"/>
          </p:cNvSpPr>
          <p:nvPr>
            <p:ph type="title"/>
          </p:nvPr>
        </p:nvSpPr>
        <p:spPr>
          <a:xfrm>
            <a:off x="1141413" y="618518"/>
            <a:ext cx="9905998" cy="734421"/>
          </a:xfrm>
        </p:spPr>
        <p:txBody>
          <a:bodyPr/>
          <a:lstStyle/>
          <a:p>
            <a:r>
              <a:rPr lang="en-IN" u="sng" dirty="0">
                <a:solidFill>
                  <a:schemeClr val="bg1"/>
                </a:solidFill>
              </a:rPr>
              <a:t>TYPES OF CHATBOTS:</a:t>
            </a:r>
          </a:p>
        </p:txBody>
      </p:sp>
      <p:sp>
        <p:nvSpPr>
          <p:cNvPr id="3" name="Content Placeholder 2">
            <a:extLst>
              <a:ext uri="{FF2B5EF4-FFF2-40B4-BE49-F238E27FC236}">
                <a16:creationId xmlns:a16="http://schemas.microsoft.com/office/drawing/2014/main" id="{A001292B-939B-DE70-1FCB-125694444E88}"/>
              </a:ext>
            </a:extLst>
          </p:cNvPr>
          <p:cNvSpPr>
            <a:spLocks noGrp="1"/>
          </p:cNvSpPr>
          <p:nvPr>
            <p:ph idx="1"/>
          </p:nvPr>
        </p:nvSpPr>
        <p:spPr>
          <a:xfrm>
            <a:off x="1141412" y="1352938"/>
            <a:ext cx="9905999" cy="4777273"/>
          </a:xfrm>
        </p:spPr>
        <p:txBody>
          <a:bodyPr/>
          <a:lstStyle/>
          <a:p>
            <a:r>
              <a:rPr lang="en-US" dirty="0"/>
              <a:t>As Chatbots are still a relatively new business technology, debate surrounds how many different types of chatbots exist and what the industry should call them.</a:t>
            </a:r>
          </a:p>
          <a:p>
            <a:r>
              <a:rPr lang="en-US" dirty="0"/>
              <a:t>Some common types of chatbots include the following:</a:t>
            </a:r>
          </a:p>
          <a:p>
            <a:pPr>
              <a:buFont typeface="Wingdings" panose="05000000000000000000" pitchFamily="2" charset="2"/>
              <a:buChar char="§"/>
            </a:pPr>
            <a:r>
              <a:rPr lang="en-US" sz="2000" u="sng" dirty="0">
                <a:solidFill>
                  <a:schemeClr val="bg1"/>
                </a:solidFill>
              </a:rPr>
              <a:t>Rule-based chatbots: </a:t>
            </a:r>
            <a:r>
              <a:rPr lang="en-US" sz="2000" dirty="0"/>
              <a:t>These chatbots are programmed with a predefined set of rules and      decision trees to respond to specific user inputs. They are relatively simple and can only provide predetermined responses to limited types of questions.</a:t>
            </a:r>
          </a:p>
          <a:p>
            <a:pPr>
              <a:buFont typeface="Wingdings" panose="05000000000000000000" pitchFamily="2" charset="2"/>
              <a:buChar char="§"/>
            </a:pPr>
            <a:r>
              <a:rPr lang="en-US" sz="2000" u="sng" dirty="0">
                <a:solidFill>
                  <a:schemeClr val="bg1"/>
                </a:solidFill>
              </a:rPr>
              <a:t>AI-based chatbots: </a:t>
            </a:r>
            <a:r>
              <a:rPr lang="en-US" sz="2000" dirty="0"/>
              <a:t>These chatbots use artificial intelligence (AI) and natural language processing (NLP) algorithms to understand user inputs and generate relevant responses. They can learn and improve their responses over time based on user interactions.</a:t>
            </a:r>
          </a:p>
        </p:txBody>
      </p:sp>
    </p:spTree>
    <p:extLst>
      <p:ext uri="{BB962C8B-B14F-4D97-AF65-F5344CB8AC3E}">
        <p14:creationId xmlns:p14="http://schemas.microsoft.com/office/powerpoint/2010/main" val="934139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93552C-665E-694F-BF95-4ECF7675BB2B}"/>
              </a:ext>
            </a:extLst>
          </p:cNvPr>
          <p:cNvSpPr>
            <a:spLocks noGrp="1"/>
          </p:cNvSpPr>
          <p:nvPr>
            <p:ph type="body" sz="half" idx="2"/>
          </p:nvPr>
        </p:nvSpPr>
        <p:spPr>
          <a:xfrm>
            <a:off x="827314" y="506965"/>
            <a:ext cx="6279502" cy="5181599"/>
          </a:xfrm>
        </p:spPr>
        <p:txBody>
          <a:bodyPr>
            <a:noAutofit/>
          </a:bodyPr>
          <a:lstStyle/>
          <a:p>
            <a:pPr marL="285750" indent="-285750">
              <a:buFont typeface="Wingdings" panose="05000000000000000000" pitchFamily="2" charset="2"/>
              <a:buChar char="§"/>
            </a:pPr>
            <a:r>
              <a:rPr lang="en-US" sz="2000" u="sng" dirty="0">
                <a:solidFill>
                  <a:schemeClr val="bg1"/>
                </a:solidFill>
              </a:rPr>
              <a:t>Hybrid chatbots: </a:t>
            </a:r>
            <a:r>
              <a:rPr lang="en-US" sz="2000" dirty="0"/>
              <a:t>These chatbots combine both rule-based and AI-based approaches to provide a more robust and versatile user experience. They can handle simple queries using rules and more complex queries using AI algorithms.</a:t>
            </a:r>
          </a:p>
          <a:p>
            <a:endParaRPr lang="en-US" sz="2000" dirty="0"/>
          </a:p>
          <a:p>
            <a:pPr marL="285750" indent="-285750">
              <a:buFont typeface="Wingdings" panose="05000000000000000000" pitchFamily="2" charset="2"/>
              <a:buChar char="§"/>
            </a:pPr>
            <a:r>
              <a:rPr lang="en-US" sz="2000" u="sng" dirty="0">
                <a:solidFill>
                  <a:schemeClr val="bg1"/>
                </a:solidFill>
              </a:rPr>
              <a:t>Voice assistants: </a:t>
            </a:r>
            <a:r>
              <a:rPr lang="en-US" sz="2000" dirty="0"/>
              <a:t>These chatbots are designed to interact with users via voice commands instead of text. They can perform various tasks, such as playing music, setting reminders, and providing information.</a:t>
            </a:r>
          </a:p>
          <a:p>
            <a:endParaRPr lang="en-US" sz="2000" dirty="0"/>
          </a:p>
          <a:p>
            <a:pPr marL="285750" indent="-285750">
              <a:buFont typeface="Wingdings" panose="05000000000000000000" pitchFamily="2" charset="2"/>
              <a:buChar char="§"/>
            </a:pPr>
            <a:r>
              <a:rPr lang="en-US" sz="2000" u="sng" dirty="0">
                <a:solidFill>
                  <a:schemeClr val="bg1"/>
                </a:solidFill>
              </a:rPr>
              <a:t>Social media chatbots:</a:t>
            </a:r>
            <a:r>
              <a:rPr lang="en-US" sz="2000" dirty="0"/>
              <a:t> These chatbots are integrated into social media platforms, such as Facebook Messenger and Twitter, to interact with users and provide support or information.</a:t>
            </a:r>
            <a:endParaRPr lang="en-IN" sz="2000" dirty="0"/>
          </a:p>
        </p:txBody>
      </p:sp>
      <p:pic>
        <p:nvPicPr>
          <p:cNvPr id="7" name="Picture 6">
            <a:extLst>
              <a:ext uri="{FF2B5EF4-FFF2-40B4-BE49-F238E27FC236}">
                <a16:creationId xmlns:a16="http://schemas.microsoft.com/office/drawing/2014/main" id="{B442CFC6-5232-89DB-74FB-8ABE8DFD231D}"/>
              </a:ext>
            </a:extLst>
          </p:cNvPr>
          <p:cNvPicPr>
            <a:picLocks noChangeAspect="1"/>
          </p:cNvPicPr>
          <p:nvPr/>
        </p:nvPicPr>
        <p:blipFill>
          <a:blip r:embed="rId2"/>
          <a:stretch>
            <a:fillRect/>
          </a:stretch>
        </p:blipFill>
        <p:spPr>
          <a:xfrm>
            <a:off x="7343192" y="506966"/>
            <a:ext cx="4021494" cy="5707222"/>
          </a:xfrm>
          <a:prstGeom prst="rect">
            <a:avLst/>
          </a:prstGeom>
        </p:spPr>
      </p:pic>
    </p:spTree>
    <p:extLst>
      <p:ext uri="{BB962C8B-B14F-4D97-AF65-F5344CB8AC3E}">
        <p14:creationId xmlns:p14="http://schemas.microsoft.com/office/powerpoint/2010/main" val="1937832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10078-FBF2-3E27-EC71-3DD5A28A0A25}"/>
              </a:ext>
            </a:extLst>
          </p:cNvPr>
          <p:cNvSpPr>
            <a:spLocks noGrp="1"/>
          </p:cNvSpPr>
          <p:nvPr>
            <p:ph type="title"/>
          </p:nvPr>
        </p:nvSpPr>
        <p:spPr>
          <a:xfrm>
            <a:off x="1141413" y="618518"/>
            <a:ext cx="9905998" cy="753082"/>
          </a:xfrm>
        </p:spPr>
        <p:txBody>
          <a:bodyPr/>
          <a:lstStyle/>
          <a:p>
            <a:r>
              <a:rPr lang="en-IN" u="sng" dirty="0">
                <a:solidFill>
                  <a:schemeClr val="bg1"/>
                </a:solidFill>
              </a:rPr>
              <a:t>REVIEW OF LITERATURE:</a:t>
            </a:r>
          </a:p>
        </p:txBody>
      </p:sp>
      <p:sp>
        <p:nvSpPr>
          <p:cNvPr id="3" name="Content Placeholder 2">
            <a:extLst>
              <a:ext uri="{FF2B5EF4-FFF2-40B4-BE49-F238E27FC236}">
                <a16:creationId xmlns:a16="http://schemas.microsoft.com/office/drawing/2014/main" id="{B54343E2-DEE0-0CB5-E72E-A366FCA67DF2}"/>
              </a:ext>
            </a:extLst>
          </p:cNvPr>
          <p:cNvSpPr>
            <a:spLocks noGrp="1"/>
          </p:cNvSpPr>
          <p:nvPr>
            <p:ph idx="1"/>
          </p:nvPr>
        </p:nvSpPr>
        <p:spPr>
          <a:xfrm>
            <a:off x="1141412" y="1371600"/>
            <a:ext cx="9905999" cy="4419601"/>
          </a:xfrm>
        </p:spPr>
        <p:txBody>
          <a:bodyPr>
            <a:normAutofit fontScale="85000" lnSpcReduction="20000"/>
          </a:bodyPr>
          <a:lstStyle/>
          <a:p>
            <a:r>
              <a:rPr lang="en-IN" sz="2200" dirty="0">
                <a:solidFill>
                  <a:schemeClr val="tx2">
                    <a:lumMod val="20000"/>
                    <a:lumOff val="80000"/>
                  </a:schemeClr>
                </a:solidFill>
                <a:hlinkClick r:id="rId2">
                  <a:extLst>
                    <a:ext uri="{A12FA001-AC4F-418D-AE19-62706E023703}">
                      <ahyp:hlinkClr xmlns:ahyp="http://schemas.microsoft.com/office/drawing/2018/hyperlinkcolor" val="tx"/>
                    </a:ext>
                  </a:extLst>
                </a:hlinkClick>
              </a:rPr>
              <a:t>https://chatbotsmagazine.com/design-framework-for-chatbots-aa27060c4ea3</a:t>
            </a:r>
            <a:endParaRPr lang="en-IN" sz="2200" dirty="0">
              <a:solidFill>
                <a:schemeClr val="tx2">
                  <a:lumMod val="20000"/>
                  <a:lumOff val="80000"/>
                </a:schemeClr>
              </a:solidFill>
            </a:endParaRPr>
          </a:p>
          <a:p>
            <a:pPr marL="0" indent="0">
              <a:buNone/>
            </a:pPr>
            <a:endParaRPr lang="en-IN" sz="2200" dirty="0">
              <a:solidFill>
                <a:schemeClr val="tx2">
                  <a:lumMod val="20000"/>
                  <a:lumOff val="80000"/>
                </a:schemeClr>
              </a:solidFill>
            </a:endParaRPr>
          </a:p>
          <a:p>
            <a:r>
              <a:rPr lang="en-IN" sz="2200" dirty="0">
                <a:solidFill>
                  <a:schemeClr val="tx2">
                    <a:lumMod val="20000"/>
                    <a:lumOff val="80000"/>
                  </a:schemeClr>
                </a:solidFill>
                <a:hlinkClick r:id="rId3">
                  <a:extLst>
                    <a:ext uri="{A12FA001-AC4F-418D-AE19-62706E023703}">
                      <ahyp:hlinkClr xmlns:ahyp="http://schemas.microsoft.com/office/drawing/2018/hyperlinkcolor" val="tx"/>
                    </a:ext>
                  </a:extLst>
                </a:hlinkClick>
              </a:rPr>
              <a:t>https://chatbotsmagazine.com/contextual-chat-bots-with-tensorflow-4391749d0077</a:t>
            </a:r>
            <a:endParaRPr lang="en-IN" sz="2200" dirty="0">
              <a:solidFill>
                <a:schemeClr val="tx2">
                  <a:lumMod val="20000"/>
                  <a:lumOff val="80000"/>
                </a:schemeClr>
              </a:solidFill>
            </a:endParaRPr>
          </a:p>
          <a:p>
            <a:pPr marL="0" indent="0">
              <a:buNone/>
            </a:pPr>
            <a:endParaRPr lang="en-IN" sz="2200" dirty="0">
              <a:solidFill>
                <a:schemeClr val="tx2">
                  <a:lumMod val="20000"/>
                  <a:lumOff val="80000"/>
                </a:schemeClr>
              </a:solidFill>
            </a:endParaRPr>
          </a:p>
          <a:p>
            <a:r>
              <a:rPr lang="en-IN" sz="2200" dirty="0">
                <a:solidFill>
                  <a:schemeClr val="tx2">
                    <a:lumMod val="20000"/>
                    <a:lumOff val="80000"/>
                  </a:schemeClr>
                </a:solidFill>
                <a:hlinkClick r:id="rId4">
                  <a:extLst>
                    <a:ext uri="{A12FA001-AC4F-418D-AE19-62706E023703}">
                      <ahyp:hlinkClr xmlns:ahyp="http://schemas.microsoft.com/office/drawing/2018/hyperlinkcolor" val="tx"/>
                    </a:ext>
                  </a:extLst>
                </a:hlinkClick>
              </a:rPr>
              <a:t>https://pub.towardsai.net/build-chatgpt-like-chatbots-with-customized-knowledge-for-your-websites-using-simple-programming-f393206c6626</a:t>
            </a:r>
            <a:endParaRPr lang="en-IN" sz="2200" dirty="0">
              <a:solidFill>
                <a:schemeClr val="tx2">
                  <a:lumMod val="20000"/>
                  <a:lumOff val="80000"/>
                </a:schemeClr>
              </a:solidFill>
            </a:endParaRPr>
          </a:p>
          <a:p>
            <a:pPr marL="0" indent="0">
              <a:buNone/>
            </a:pPr>
            <a:endParaRPr lang="en-IN" sz="2200" dirty="0">
              <a:solidFill>
                <a:schemeClr val="tx2">
                  <a:lumMod val="20000"/>
                  <a:lumOff val="80000"/>
                </a:schemeClr>
              </a:solidFill>
            </a:endParaRPr>
          </a:p>
          <a:p>
            <a:r>
              <a:rPr lang="en-IN" sz="2200" dirty="0">
                <a:solidFill>
                  <a:schemeClr val="tx2">
                    <a:lumMod val="20000"/>
                    <a:lumOff val="80000"/>
                  </a:schemeClr>
                </a:solidFill>
                <a:hlinkClick r:id="rId5">
                  <a:extLst>
                    <a:ext uri="{A12FA001-AC4F-418D-AE19-62706E023703}">
                      <ahyp:hlinkClr xmlns:ahyp="http://schemas.microsoft.com/office/drawing/2018/hyperlinkcolor" val="tx"/>
                    </a:ext>
                  </a:extLst>
                </a:hlinkClick>
              </a:rPr>
              <a:t>https://www.researchgate.net/publication/360620158_ARTIFICIAL_INTELLIGENCE_CHATBOT_USING_PYTHON#:~:text=Abstract,blends%20the%20response%20with%20</a:t>
            </a:r>
            <a:endParaRPr lang="en-IN" sz="2200" dirty="0">
              <a:solidFill>
                <a:schemeClr val="tx2">
                  <a:lumMod val="20000"/>
                  <a:lumOff val="80000"/>
                </a:schemeClr>
              </a:solidFill>
            </a:endParaRPr>
          </a:p>
          <a:p>
            <a:pPr marL="0" indent="0">
              <a:buNone/>
            </a:pPr>
            <a:endParaRPr lang="en-IN" sz="2200" dirty="0">
              <a:solidFill>
                <a:schemeClr val="tx2">
                  <a:lumMod val="20000"/>
                  <a:lumOff val="80000"/>
                </a:schemeClr>
              </a:solidFill>
            </a:endParaRPr>
          </a:p>
          <a:p>
            <a:r>
              <a:rPr lang="en-IN" sz="2200" dirty="0">
                <a:solidFill>
                  <a:schemeClr val="tx2">
                    <a:lumMod val="20000"/>
                    <a:lumOff val="80000"/>
                  </a:schemeClr>
                </a:solidFill>
              </a:rPr>
              <a:t>The zip file containing the code and libraries necessary- </a:t>
            </a:r>
          </a:p>
          <a:p>
            <a:endParaRPr lang="en-IN" sz="2200" dirty="0">
              <a:solidFill>
                <a:schemeClr val="tx2">
                  <a:lumMod val="20000"/>
                  <a:lumOff val="80000"/>
                </a:schemeClr>
              </a:solidFill>
            </a:endParaRPr>
          </a:p>
          <a:p>
            <a:pPr marL="0" indent="0">
              <a:buNone/>
            </a:pPr>
            <a:endParaRPr lang="en-IN" sz="2200" dirty="0">
              <a:solidFill>
                <a:schemeClr val="tx2">
                  <a:lumMod val="20000"/>
                  <a:lumOff val="80000"/>
                </a:schemeClr>
              </a:solidFill>
            </a:endParaRPr>
          </a:p>
          <a:p>
            <a:endParaRPr lang="en-IN" dirty="0"/>
          </a:p>
        </p:txBody>
      </p:sp>
      <p:graphicFrame>
        <p:nvGraphicFramePr>
          <p:cNvPr id="6" name="Object 5">
            <a:extLst>
              <a:ext uri="{FF2B5EF4-FFF2-40B4-BE49-F238E27FC236}">
                <a16:creationId xmlns:a16="http://schemas.microsoft.com/office/drawing/2014/main" id="{EBDE5C2C-D8D3-E29E-1105-BDE730A1B607}"/>
              </a:ext>
            </a:extLst>
          </p:cNvPr>
          <p:cNvGraphicFramePr>
            <a:graphicFrameLocks noChangeAspect="1"/>
          </p:cNvGraphicFramePr>
          <p:nvPr>
            <p:extLst>
              <p:ext uri="{D42A27DB-BD31-4B8C-83A1-F6EECF244321}">
                <p14:modId xmlns:p14="http://schemas.microsoft.com/office/powerpoint/2010/main" val="973394849"/>
              </p:ext>
            </p:extLst>
          </p:nvPr>
        </p:nvGraphicFramePr>
        <p:xfrm>
          <a:off x="6890460" y="5206483"/>
          <a:ext cx="1541269" cy="867746"/>
        </p:xfrm>
        <a:graphic>
          <a:graphicData uri="http://schemas.openxmlformats.org/presentationml/2006/ole">
            <mc:AlternateContent xmlns:mc="http://schemas.openxmlformats.org/markup-compatibility/2006">
              <mc:Choice xmlns:v="urn:schemas-microsoft-com:vml" Requires="v">
                <p:oleObj name="Packager Shell Object" showAsIcon="1" r:id="rId6" imgW="780480" imgH="439560" progId="Package">
                  <p:embed/>
                </p:oleObj>
              </mc:Choice>
              <mc:Fallback>
                <p:oleObj name="Packager Shell Object" showAsIcon="1" r:id="rId6" imgW="780480" imgH="439560" progId="Package">
                  <p:embed/>
                  <p:pic>
                    <p:nvPicPr>
                      <p:cNvPr id="6" name="Object 5">
                        <a:extLst>
                          <a:ext uri="{FF2B5EF4-FFF2-40B4-BE49-F238E27FC236}">
                            <a16:creationId xmlns:a16="http://schemas.microsoft.com/office/drawing/2014/main" id="{EBDE5C2C-D8D3-E29E-1105-BDE730A1B607}"/>
                          </a:ext>
                        </a:extLst>
                      </p:cNvPr>
                      <p:cNvPicPr/>
                      <p:nvPr/>
                    </p:nvPicPr>
                    <p:blipFill>
                      <a:blip r:embed="rId7"/>
                      <a:stretch>
                        <a:fillRect/>
                      </a:stretch>
                    </p:blipFill>
                    <p:spPr>
                      <a:xfrm>
                        <a:off x="6890460" y="5206483"/>
                        <a:ext cx="1541269" cy="867746"/>
                      </a:xfrm>
                      <a:prstGeom prst="rect">
                        <a:avLst/>
                      </a:prstGeom>
                    </p:spPr>
                  </p:pic>
                </p:oleObj>
              </mc:Fallback>
            </mc:AlternateContent>
          </a:graphicData>
        </a:graphic>
      </p:graphicFrame>
    </p:spTree>
    <p:extLst>
      <p:ext uri="{BB962C8B-B14F-4D97-AF65-F5344CB8AC3E}">
        <p14:creationId xmlns:p14="http://schemas.microsoft.com/office/powerpoint/2010/main" val="1225241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71FC0C-E747-9A8D-E9BD-C00DB99C32BA}"/>
              </a:ext>
            </a:extLst>
          </p:cNvPr>
          <p:cNvSpPr txBox="1"/>
          <p:nvPr/>
        </p:nvSpPr>
        <p:spPr>
          <a:xfrm>
            <a:off x="1184989" y="793101"/>
            <a:ext cx="5346440" cy="5632311"/>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The above links contain information, basic terminology, steps to design data frames and algorithms to develop a contextual chatbot with TensorFlow.</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The zip file consists of a simple code to create a chatbot to answer the queries of the users. It also contains the libraries that need to be imported for successful execution of the code.</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In this project, a speech to speech chatbot has been created from scratch.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endParaRPr lang="en-IN" sz="2400" dirty="0"/>
          </a:p>
        </p:txBody>
      </p:sp>
      <p:pic>
        <p:nvPicPr>
          <p:cNvPr id="7" name="Picture 6">
            <a:extLst>
              <a:ext uri="{FF2B5EF4-FFF2-40B4-BE49-F238E27FC236}">
                <a16:creationId xmlns:a16="http://schemas.microsoft.com/office/drawing/2014/main" id="{AECB1121-2076-E2B9-33C6-CAD2666CDA42}"/>
              </a:ext>
            </a:extLst>
          </p:cNvPr>
          <p:cNvPicPr>
            <a:picLocks noChangeAspect="1"/>
          </p:cNvPicPr>
          <p:nvPr/>
        </p:nvPicPr>
        <p:blipFill rotWithShape="1">
          <a:blip r:embed="rId2"/>
          <a:srcRect l="1" t="-598" r="48281" b="8657"/>
          <a:stretch/>
        </p:blipFill>
        <p:spPr>
          <a:xfrm>
            <a:off x="6680719" y="625151"/>
            <a:ext cx="4488024" cy="5505062"/>
          </a:xfrm>
          <a:prstGeom prst="rect">
            <a:avLst/>
          </a:prstGeom>
        </p:spPr>
      </p:pic>
    </p:spTree>
    <p:extLst>
      <p:ext uri="{BB962C8B-B14F-4D97-AF65-F5344CB8AC3E}">
        <p14:creationId xmlns:p14="http://schemas.microsoft.com/office/powerpoint/2010/main" val="178255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AA1D6-408A-7256-0787-9629A18CA170}"/>
              </a:ext>
            </a:extLst>
          </p:cNvPr>
          <p:cNvSpPr>
            <a:spLocks noGrp="1"/>
          </p:cNvSpPr>
          <p:nvPr>
            <p:ph type="title"/>
          </p:nvPr>
        </p:nvSpPr>
        <p:spPr>
          <a:xfrm>
            <a:off x="1026368" y="426098"/>
            <a:ext cx="5934508" cy="640702"/>
          </a:xfrm>
        </p:spPr>
        <p:txBody>
          <a:bodyPr/>
          <a:lstStyle/>
          <a:p>
            <a:r>
              <a:rPr lang="en-IN" u="sng" dirty="0">
                <a:solidFill>
                  <a:schemeClr val="bg1"/>
                </a:solidFill>
              </a:rPr>
              <a:t>Libraries used:</a:t>
            </a:r>
          </a:p>
        </p:txBody>
      </p:sp>
      <p:sp>
        <p:nvSpPr>
          <p:cNvPr id="4" name="Text Placeholder 3">
            <a:extLst>
              <a:ext uri="{FF2B5EF4-FFF2-40B4-BE49-F238E27FC236}">
                <a16:creationId xmlns:a16="http://schemas.microsoft.com/office/drawing/2014/main" id="{1CA7EDEB-16A3-4F9D-D201-086A55945132}"/>
              </a:ext>
            </a:extLst>
          </p:cNvPr>
          <p:cNvSpPr>
            <a:spLocks noGrp="1"/>
          </p:cNvSpPr>
          <p:nvPr>
            <p:ph type="body" sz="half" idx="2"/>
          </p:nvPr>
        </p:nvSpPr>
        <p:spPr>
          <a:xfrm>
            <a:off x="923731" y="4506685"/>
            <a:ext cx="10123681" cy="1642187"/>
          </a:xfrm>
        </p:spPr>
        <p:txBody>
          <a:bodyPr>
            <a:normAutofit/>
          </a:bodyPr>
          <a:lstStyle/>
          <a:p>
            <a:pPr marL="342900" indent="-342900">
              <a:buFont typeface="Wingdings" panose="05000000000000000000" pitchFamily="2" charset="2"/>
              <a:buChar char="Ø"/>
            </a:pPr>
            <a:r>
              <a:rPr lang="en-US" sz="2000" dirty="0">
                <a:solidFill>
                  <a:schemeClr val="bg1"/>
                </a:solidFill>
              </a:rPr>
              <a:t>Speech recognition </a:t>
            </a:r>
            <a:r>
              <a:rPr lang="en-US" sz="2000" dirty="0"/>
              <a:t>is a technology that allows computers to understand and interpret human speech. It involves the use of algorithms and machine learning models to analyze audio signals and convert them into text or commands that can be processed by a computer.</a:t>
            </a:r>
            <a:endParaRPr lang="en-IN" sz="2000" dirty="0"/>
          </a:p>
        </p:txBody>
      </p:sp>
      <p:pic>
        <p:nvPicPr>
          <p:cNvPr id="20" name="Picture Placeholder 19">
            <a:extLst>
              <a:ext uri="{FF2B5EF4-FFF2-40B4-BE49-F238E27FC236}">
                <a16:creationId xmlns:a16="http://schemas.microsoft.com/office/drawing/2014/main" id="{03650BD7-E277-8F50-FD25-05E1FC7FAB69}"/>
              </a:ext>
            </a:extLst>
          </p:cNvPr>
          <p:cNvPicPr>
            <a:picLocks noGrp="1" noChangeAspect="1"/>
          </p:cNvPicPr>
          <p:nvPr>
            <p:ph type="pic" idx="1"/>
          </p:nvPr>
        </p:nvPicPr>
        <p:blipFill>
          <a:blip r:embed="rId2"/>
          <a:srcRect l="8094" r="8094"/>
          <a:stretch>
            <a:fillRect/>
          </a:stretch>
        </p:blipFill>
        <p:spPr>
          <a:xfrm>
            <a:off x="1026368" y="1381125"/>
            <a:ext cx="10366309" cy="2928938"/>
          </a:xfrm>
        </p:spPr>
      </p:pic>
    </p:spTree>
    <p:extLst>
      <p:ext uri="{BB962C8B-B14F-4D97-AF65-F5344CB8AC3E}">
        <p14:creationId xmlns:p14="http://schemas.microsoft.com/office/powerpoint/2010/main" val="6550542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1166</TotalTime>
  <Words>1726</Words>
  <Application>Microsoft Office PowerPoint</Application>
  <PresentationFormat>Widescreen</PresentationFormat>
  <Paragraphs>116</Paragraphs>
  <Slides>20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Calibri</vt:lpstr>
      <vt:lpstr>Noto Sans Symbols</vt:lpstr>
      <vt:lpstr>Tw Cen MT</vt:lpstr>
      <vt:lpstr>Wingdings</vt:lpstr>
      <vt:lpstr>Circuit</vt:lpstr>
      <vt:lpstr>Packager Shell Object</vt:lpstr>
      <vt:lpstr>chatbots</vt:lpstr>
      <vt:lpstr>OBJECTIVE:</vt:lpstr>
      <vt:lpstr>WHAT IS A CHATBOT?</vt:lpstr>
      <vt:lpstr>PowerPoint Presentation</vt:lpstr>
      <vt:lpstr>TYPES OF CHATBOTS:</vt:lpstr>
      <vt:lpstr>PowerPoint Presentation</vt:lpstr>
      <vt:lpstr>REVIEW OF LITERATURE:</vt:lpstr>
      <vt:lpstr>PowerPoint Presentation</vt:lpstr>
      <vt:lpstr>Libraries used:</vt:lpstr>
      <vt:lpstr>PowerPoint Presentation</vt:lpstr>
      <vt:lpstr>PowerPoint Presentation</vt:lpstr>
      <vt:lpstr>PowerPoint Presentation</vt:lpstr>
      <vt:lpstr>OUTPUT/Services provided by the built chatbot:</vt:lpstr>
      <vt:lpstr>PowerPoint Presentation</vt:lpstr>
      <vt:lpstr>Benefits of chatbots:</vt:lpstr>
      <vt:lpstr>Use cases of chatbots:</vt:lpstr>
      <vt:lpstr>PowerPoint Presentation</vt:lpstr>
      <vt:lpstr>Limitations of chatbots:</vt:lpstr>
      <vt:lpstr>Role of data science in chatbots: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dc:title>
  <dc:creator>Alekhya Bulusu</dc:creator>
  <cp:lastModifiedBy>Alekhya Bulusu</cp:lastModifiedBy>
  <cp:revision>2</cp:revision>
  <dcterms:created xsi:type="dcterms:W3CDTF">2023-04-30T10:39:38Z</dcterms:created>
  <dcterms:modified xsi:type="dcterms:W3CDTF">2023-05-21T19:45:54Z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